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theme/themeOverride2.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ppt/theme/themeOverride4.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5.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723" r:id="rId2"/>
  </p:sldMasterIdLst>
  <p:notesMasterIdLst>
    <p:notesMasterId r:id="rId162"/>
  </p:notesMasterIdLst>
  <p:handoutMasterIdLst>
    <p:handoutMasterId r:id="rId163"/>
  </p:handoutMasterIdLst>
  <p:sldIdLst>
    <p:sldId id="876" r:id="rId3"/>
    <p:sldId id="1361" r:id="rId4"/>
    <p:sldId id="1306" r:id="rId5"/>
    <p:sldId id="685" r:id="rId6"/>
    <p:sldId id="926" r:id="rId7"/>
    <p:sldId id="1305" r:id="rId8"/>
    <p:sldId id="707" r:id="rId9"/>
    <p:sldId id="782" r:id="rId10"/>
    <p:sldId id="783" r:id="rId11"/>
    <p:sldId id="935" r:id="rId12"/>
    <p:sldId id="784" r:id="rId13"/>
    <p:sldId id="938" r:id="rId14"/>
    <p:sldId id="788" r:id="rId15"/>
    <p:sldId id="787" r:id="rId16"/>
    <p:sldId id="927" r:id="rId17"/>
    <p:sldId id="940" r:id="rId18"/>
    <p:sldId id="941" r:id="rId19"/>
    <p:sldId id="943" r:id="rId20"/>
    <p:sldId id="951" r:id="rId21"/>
    <p:sldId id="952" r:id="rId22"/>
    <p:sldId id="953" r:id="rId23"/>
    <p:sldId id="955" r:id="rId24"/>
    <p:sldId id="956" r:id="rId25"/>
    <p:sldId id="1014" r:id="rId26"/>
    <p:sldId id="1171" r:id="rId27"/>
    <p:sldId id="1252" r:id="rId28"/>
    <p:sldId id="1253" r:id="rId29"/>
    <p:sldId id="1256" r:id="rId30"/>
    <p:sldId id="1257" r:id="rId31"/>
    <p:sldId id="1260" r:id="rId32"/>
    <p:sldId id="1261" r:id="rId33"/>
    <p:sldId id="1258" r:id="rId34"/>
    <p:sldId id="1353" r:id="rId35"/>
    <p:sldId id="1351" r:id="rId36"/>
    <p:sldId id="1172" r:id="rId37"/>
    <p:sldId id="1173" r:id="rId38"/>
    <p:sldId id="1174" r:id="rId39"/>
    <p:sldId id="1354" r:id="rId40"/>
    <p:sldId id="1350" r:id="rId41"/>
    <p:sldId id="1352" r:id="rId42"/>
    <p:sldId id="1355" r:id="rId43"/>
    <p:sldId id="1175" r:id="rId44"/>
    <p:sldId id="1176" r:id="rId45"/>
    <p:sldId id="1177" r:id="rId46"/>
    <p:sldId id="1178" r:id="rId47"/>
    <p:sldId id="1180" r:id="rId48"/>
    <p:sldId id="1181" r:id="rId49"/>
    <p:sldId id="1182" r:id="rId50"/>
    <p:sldId id="1183" r:id="rId51"/>
    <p:sldId id="1184" r:id="rId52"/>
    <p:sldId id="1187" r:id="rId53"/>
    <p:sldId id="1338" r:id="rId54"/>
    <p:sldId id="1339" r:id="rId55"/>
    <p:sldId id="1340" r:id="rId56"/>
    <p:sldId id="1341" r:id="rId57"/>
    <p:sldId id="1342" r:id="rId58"/>
    <p:sldId id="1343" r:id="rId59"/>
    <p:sldId id="1344" r:id="rId60"/>
    <p:sldId id="1345" r:id="rId61"/>
    <p:sldId id="1346" r:id="rId62"/>
    <p:sldId id="1347" r:id="rId63"/>
    <p:sldId id="1348" r:id="rId64"/>
    <p:sldId id="1349" r:id="rId65"/>
    <p:sldId id="1188" r:id="rId66"/>
    <p:sldId id="1189" r:id="rId67"/>
    <p:sldId id="1190" r:id="rId68"/>
    <p:sldId id="1191" r:id="rId69"/>
    <p:sldId id="1192" r:id="rId70"/>
    <p:sldId id="1193" r:id="rId71"/>
    <p:sldId id="1194" r:id="rId72"/>
    <p:sldId id="1195" r:id="rId73"/>
    <p:sldId id="1198" r:id="rId74"/>
    <p:sldId id="1199" r:id="rId75"/>
    <p:sldId id="1325" r:id="rId76"/>
    <p:sldId id="1197" r:id="rId77"/>
    <p:sldId id="1200" r:id="rId78"/>
    <p:sldId id="1201" r:id="rId79"/>
    <p:sldId id="1202" r:id="rId80"/>
    <p:sldId id="1204" r:id="rId81"/>
    <p:sldId id="1205" r:id="rId82"/>
    <p:sldId id="1206" r:id="rId83"/>
    <p:sldId id="1207" r:id="rId84"/>
    <p:sldId id="1209" r:id="rId85"/>
    <p:sldId id="1210" r:id="rId86"/>
    <p:sldId id="1211" r:id="rId87"/>
    <p:sldId id="1212" r:id="rId88"/>
    <p:sldId id="1337" r:id="rId89"/>
    <p:sldId id="1214" r:id="rId90"/>
    <p:sldId id="1215" r:id="rId91"/>
    <p:sldId id="1216" r:id="rId92"/>
    <p:sldId id="1224" r:id="rId93"/>
    <p:sldId id="1225" r:id="rId94"/>
    <p:sldId id="1232" r:id="rId95"/>
    <p:sldId id="1233" r:id="rId96"/>
    <p:sldId id="1234" r:id="rId97"/>
    <p:sldId id="1235" r:id="rId98"/>
    <p:sldId id="1236" r:id="rId99"/>
    <p:sldId id="1237" r:id="rId100"/>
    <p:sldId id="1238" r:id="rId101"/>
    <p:sldId id="1239" r:id="rId102"/>
    <p:sldId id="1241" r:id="rId103"/>
    <p:sldId id="1242" r:id="rId104"/>
    <p:sldId id="1243" r:id="rId105"/>
    <p:sldId id="1244" r:id="rId106"/>
    <p:sldId id="1302" r:id="rId107"/>
    <p:sldId id="1303" r:id="rId108"/>
    <p:sldId id="1307" r:id="rId109"/>
    <p:sldId id="1308" r:id="rId110"/>
    <p:sldId id="1311" r:id="rId111"/>
    <p:sldId id="1309" r:id="rId112"/>
    <p:sldId id="1310" r:id="rId113"/>
    <p:sldId id="1312" r:id="rId114"/>
    <p:sldId id="1314" r:id="rId115"/>
    <p:sldId id="1313" r:id="rId116"/>
    <p:sldId id="1315" r:id="rId117"/>
    <p:sldId id="1316" r:id="rId118"/>
    <p:sldId id="1317" r:id="rId119"/>
    <p:sldId id="1318" r:id="rId120"/>
    <p:sldId id="1319" r:id="rId121"/>
    <p:sldId id="1320" r:id="rId122"/>
    <p:sldId id="1321" r:id="rId123"/>
    <p:sldId id="1322" r:id="rId124"/>
    <p:sldId id="1323" r:id="rId125"/>
    <p:sldId id="1324" r:id="rId126"/>
    <p:sldId id="1326" r:id="rId127"/>
    <p:sldId id="1327" r:id="rId128"/>
    <p:sldId id="1330" r:id="rId129"/>
    <p:sldId id="1328" r:id="rId130"/>
    <p:sldId id="1329" r:id="rId131"/>
    <p:sldId id="1331" r:id="rId132"/>
    <p:sldId id="1332" r:id="rId133"/>
    <p:sldId id="1333" r:id="rId134"/>
    <p:sldId id="1334" r:id="rId135"/>
    <p:sldId id="1335" r:id="rId136"/>
    <p:sldId id="1336" r:id="rId137"/>
    <p:sldId id="1356" r:id="rId138"/>
    <p:sldId id="1357" r:id="rId139"/>
    <p:sldId id="1358" r:id="rId140"/>
    <p:sldId id="1359" r:id="rId141"/>
    <p:sldId id="1362" r:id="rId142"/>
    <p:sldId id="1363" r:id="rId143"/>
    <p:sldId id="1364" r:id="rId144"/>
    <p:sldId id="1365" r:id="rId145"/>
    <p:sldId id="1366" r:id="rId146"/>
    <p:sldId id="1360" r:id="rId147"/>
    <p:sldId id="986" r:id="rId148"/>
    <p:sldId id="1277" r:id="rId149"/>
    <p:sldId id="1278" r:id="rId150"/>
    <p:sldId id="1279" r:id="rId151"/>
    <p:sldId id="1280" r:id="rId152"/>
    <p:sldId id="1281" r:id="rId153"/>
    <p:sldId id="1284" r:id="rId154"/>
    <p:sldId id="1282" r:id="rId155"/>
    <p:sldId id="1287" r:id="rId156"/>
    <p:sldId id="1288" r:id="rId157"/>
    <p:sldId id="1289" r:id="rId158"/>
    <p:sldId id="1290" r:id="rId159"/>
    <p:sldId id="1291" r:id="rId160"/>
    <p:sldId id="547" r:id="rId161"/>
  </p:sldIdLst>
  <p:sldSz cx="9144000" cy="6858000" type="screen4x3"/>
  <p:notesSz cx="9596438" cy="6853238"/>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58">
          <p15:clr>
            <a:srgbClr val="A4A3A4"/>
          </p15:clr>
        </p15:guide>
        <p15:guide id="2" pos="30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5C3CFF"/>
    <a:srgbClr val="006666"/>
    <a:srgbClr val="008000"/>
    <a:srgbClr val="009900"/>
    <a:srgbClr val="660033"/>
    <a:srgbClr val="CC9900"/>
    <a:srgbClr val="003300"/>
    <a:srgbClr val="606060"/>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43" autoAdjust="0"/>
    <p:restoredTop sz="93348" autoAdjust="0"/>
  </p:normalViewPr>
  <p:slideViewPr>
    <p:cSldViewPr>
      <p:cViewPr varScale="1">
        <p:scale>
          <a:sx n="68" d="100"/>
          <a:sy n="68" d="100"/>
        </p:scale>
        <p:origin x="412" y="3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27024"/>
    </p:cViewPr>
  </p:sorterViewPr>
  <p:notesViewPr>
    <p:cSldViewPr>
      <p:cViewPr varScale="1">
        <p:scale>
          <a:sx n="71" d="100"/>
          <a:sy n="71" d="100"/>
        </p:scale>
        <p:origin x="-1194" y="-90"/>
      </p:cViewPr>
      <p:guideLst>
        <p:guide orient="horz" pos="2158"/>
        <p:guide pos="302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handoutMaster" Target="handoutMasters/handout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_rels/viewProps.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slide" Target="slides/slide20.xml"/><Relationship Id="rId1" Type="http://schemas.openxmlformats.org/officeDocument/2006/relationships/slide" Target="slides/slide1.xml"/><Relationship Id="rId4"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bwMode="auto">
          <a:xfrm>
            <a:off x="0" y="0"/>
            <a:ext cx="4175125" cy="37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sz="1200" b="0">
                <a:latin typeface="Times New Roman" pitchFamily="18" charset="0"/>
                <a:ea typeface="宋体" charset="-122"/>
              </a:defRPr>
            </a:lvl1pPr>
          </a:lstStyle>
          <a:p>
            <a:pPr>
              <a:defRPr/>
            </a:pPr>
            <a:endParaRPr lang="en-US" altLang="en-US"/>
          </a:p>
        </p:txBody>
      </p:sp>
      <p:sp>
        <p:nvSpPr>
          <p:cNvPr id="238595" name="Rectangle 3"/>
          <p:cNvSpPr>
            <a:spLocks noGrp="1" noChangeArrowheads="1"/>
          </p:cNvSpPr>
          <p:nvPr>
            <p:ph type="dt" sz="quarter" idx="1"/>
          </p:nvPr>
        </p:nvSpPr>
        <p:spPr bwMode="auto">
          <a:xfrm>
            <a:off x="5435600" y="0"/>
            <a:ext cx="4175125" cy="37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FontTx/>
              <a:buNone/>
              <a:defRPr sz="1200" b="0">
                <a:latin typeface="Times New Roman" pitchFamily="18" charset="0"/>
                <a:ea typeface="宋体" charset="-122"/>
              </a:defRPr>
            </a:lvl1pPr>
          </a:lstStyle>
          <a:p>
            <a:pPr>
              <a:defRPr/>
            </a:pPr>
            <a:endParaRPr lang="en-US" altLang="en-US"/>
          </a:p>
        </p:txBody>
      </p:sp>
      <p:sp>
        <p:nvSpPr>
          <p:cNvPr id="238596" name="Rectangle 4"/>
          <p:cNvSpPr>
            <a:spLocks noGrp="1" noChangeArrowheads="1"/>
          </p:cNvSpPr>
          <p:nvPr>
            <p:ph type="ftr" sz="quarter" idx="2"/>
          </p:nvPr>
        </p:nvSpPr>
        <p:spPr bwMode="auto">
          <a:xfrm>
            <a:off x="0" y="6499225"/>
            <a:ext cx="4175125"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FontTx/>
              <a:buNone/>
              <a:defRPr sz="1200" b="0">
                <a:latin typeface="Times New Roman" pitchFamily="18" charset="0"/>
                <a:ea typeface="宋体" charset="-122"/>
              </a:defRPr>
            </a:lvl1pPr>
          </a:lstStyle>
          <a:p>
            <a:pPr>
              <a:defRPr/>
            </a:pPr>
            <a:endParaRPr lang="en-US" altLang="en-US"/>
          </a:p>
        </p:txBody>
      </p:sp>
      <p:sp>
        <p:nvSpPr>
          <p:cNvPr id="238597" name="Rectangle 5"/>
          <p:cNvSpPr>
            <a:spLocks noGrp="1" noChangeArrowheads="1"/>
          </p:cNvSpPr>
          <p:nvPr>
            <p:ph type="sldNum" sz="quarter" idx="3"/>
          </p:nvPr>
        </p:nvSpPr>
        <p:spPr bwMode="auto">
          <a:xfrm>
            <a:off x="5435600" y="6499225"/>
            <a:ext cx="4175125"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lnSpc>
                <a:spcPct val="100000"/>
              </a:lnSpc>
              <a:spcBef>
                <a:spcPct val="0"/>
              </a:spcBef>
              <a:buFontTx/>
              <a:buNone/>
              <a:defRPr sz="1200" b="0">
                <a:latin typeface="Times New Roman" panose="02020603050405020304" pitchFamily="18" charset="0"/>
                <a:ea typeface="宋体" panose="02010600030101010101" pitchFamily="2" charset="-122"/>
              </a:defRPr>
            </a:lvl1pPr>
          </a:lstStyle>
          <a:p>
            <a:pPr>
              <a:defRPr/>
            </a:pPr>
            <a:fld id="{EBECF496-9B23-45EF-A4DF-49194A66D3B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4"/>
          <p:cNvSpPr>
            <a:spLocks noGrp="1" noRot="1" noChangeAspect="1" noChangeArrowheads="1" noTextEdit="1"/>
          </p:cNvSpPr>
          <p:nvPr>
            <p:ph type="sldImg" idx="2"/>
          </p:nvPr>
        </p:nvSpPr>
        <p:spPr bwMode="auto">
          <a:xfrm>
            <a:off x="2257425" y="304800"/>
            <a:ext cx="5080000" cy="3122613"/>
          </a:xfrm>
          <a:prstGeom prst="rect">
            <a:avLst/>
          </a:prstGeom>
          <a:noFill/>
          <a:ln w="9525">
            <a:solidFill>
              <a:srgbClr val="000000"/>
            </a:solidFill>
            <a:miter lim="800000"/>
            <a:headEnd/>
            <a:tailEnd/>
          </a:ln>
        </p:spPr>
      </p:sp>
      <p:sp>
        <p:nvSpPr>
          <p:cNvPr id="37896" name="Text Box 8"/>
          <p:cNvSpPr txBox="1">
            <a:spLocks noChangeArrowheads="1"/>
          </p:cNvSpPr>
          <p:nvPr/>
        </p:nvSpPr>
        <p:spPr bwMode="auto">
          <a:xfrm>
            <a:off x="320675" y="6472238"/>
            <a:ext cx="3517900" cy="274637"/>
          </a:xfrm>
          <a:prstGeom prst="rect">
            <a:avLst/>
          </a:prstGeom>
          <a:noFill/>
          <a:ln w="9525">
            <a:noFill/>
            <a:miter lim="800000"/>
            <a:headEnd/>
            <a:tailEnd/>
          </a:ln>
          <a:effectLst/>
        </p:spPr>
        <p:txBody>
          <a:bodyPr lIns="92985" tIns="46493" rIns="92985" bIns="46493">
            <a:spAutoFit/>
          </a:bodyPr>
          <a:lstStyle>
            <a:lvl1pPr defTabSz="930275" eaLnBrk="0" hangingPunct="0">
              <a:spcBef>
                <a:spcPct val="0"/>
              </a:spcBef>
              <a:defRPr>
                <a:solidFill>
                  <a:schemeClr val="tx1"/>
                </a:solidFill>
                <a:latin typeface="Arial" panose="020B0604020202020204" pitchFamily="34" charset="0"/>
                <a:ea typeface="宋体" panose="02010600030101010101" pitchFamily="2" charset="-122"/>
              </a:defRPr>
            </a:lvl1pPr>
            <a:lvl2pPr marL="742950" indent="-285750" defTabSz="930275" eaLnBrk="0" hangingPunct="0">
              <a:spcBef>
                <a:spcPct val="0"/>
              </a:spcBef>
              <a:defRPr>
                <a:solidFill>
                  <a:schemeClr val="tx1"/>
                </a:solidFill>
                <a:latin typeface="Arial" panose="020B0604020202020204" pitchFamily="34" charset="0"/>
                <a:ea typeface="宋体" panose="02010600030101010101" pitchFamily="2" charset="-122"/>
              </a:defRPr>
            </a:lvl2pPr>
            <a:lvl3pPr marL="1143000" indent="-228600" defTabSz="930275" eaLnBrk="0" hangingPunct="0">
              <a:spcBef>
                <a:spcPct val="0"/>
              </a:spcBef>
              <a:defRPr>
                <a:solidFill>
                  <a:schemeClr val="tx1"/>
                </a:solidFill>
                <a:latin typeface="Arial" panose="020B0604020202020204" pitchFamily="34" charset="0"/>
                <a:ea typeface="宋体" panose="02010600030101010101" pitchFamily="2" charset="-122"/>
              </a:defRPr>
            </a:lvl3pPr>
            <a:lvl4pPr marL="1600200" indent="-228600" defTabSz="930275" eaLnBrk="0" hangingPunct="0">
              <a:spcBef>
                <a:spcPct val="0"/>
              </a:spcBef>
              <a:defRPr>
                <a:solidFill>
                  <a:schemeClr val="tx1"/>
                </a:solidFill>
                <a:latin typeface="Arial" panose="020B0604020202020204" pitchFamily="34" charset="0"/>
                <a:ea typeface="宋体" panose="02010600030101010101" pitchFamily="2" charset="-122"/>
              </a:defRPr>
            </a:lvl4pPr>
            <a:lvl5pPr marL="2057400" indent="-228600" defTabSz="930275" eaLnBrk="0" hangingPunct="0">
              <a:spcBef>
                <a:spcPct val="0"/>
              </a:spcBef>
              <a:defRPr>
                <a:solidFill>
                  <a:schemeClr val="tx1"/>
                </a:solidFill>
                <a:latin typeface="Arial" panose="020B0604020202020204" pitchFamily="34" charset="0"/>
                <a:ea typeface="宋体" panose="02010600030101010101" pitchFamily="2" charset="-122"/>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en-US" sz="1200"/>
              <a:t>WebEx. </a:t>
            </a:r>
            <a:fld id="{7FBB9346-3DA0-4BAC-A6E5-931517874EC6}" type="slidenum">
              <a:rPr lang="en-US" altLang="en-US" sz="1200" smtClean="0"/>
              <a:pPr eaLnBrk="1" hangingPunct="1">
                <a:spcBef>
                  <a:spcPct val="50000"/>
                </a:spcBef>
                <a:defRPr/>
              </a:pPr>
              <a:t>‹#›</a:t>
            </a:fld>
            <a:endParaRPr lang="en-US" altLang="en-US" sz="2400">
              <a:latin typeface="Times New Roman" panose="02020603050405020304" pitchFamily="18" charset="0"/>
            </a:endParaRPr>
          </a:p>
        </p:txBody>
      </p:sp>
      <p:sp>
        <p:nvSpPr>
          <p:cNvPr id="3076" name="Text Box 9"/>
          <p:cNvSpPr txBox="1">
            <a:spLocks noChangeArrowheads="1"/>
          </p:cNvSpPr>
          <p:nvPr/>
        </p:nvSpPr>
        <p:spPr bwMode="auto">
          <a:xfrm>
            <a:off x="5599113" y="6472238"/>
            <a:ext cx="3517900" cy="274637"/>
          </a:xfrm>
          <a:prstGeom prst="rect">
            <a:avLst/>
          </a:prstGeom>
          <a:noFill/>
          <a:ln>
            <a:noFill/>
          </a:ln>
          <a:extLst/>
        </p:spPr>
        <p:txBody>
          <a:bodyPr lIns="92985" tIns="46493" rIns="92985" bIns="46493">
            <a:spAutoFit/>
          </a:bodyPr>
          <a:lstStyle>
            <a:lvl1pPr defTabSz="930275">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1pPr>
            <a:lvl2pPr marL="742950" indent="-285750" defTabSz="930275">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2pPr>
            <a:lvl3pPr marL="1143000" indent="-228600" defTabSz="930275">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3pPr>
            <a:lvl4pPr marL="1600200" indent="-228600" defTabSz="930275">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4pPr>
            <a:lvl5pPr marL="2057400" indent="-228600" defTabSz="930275">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5pPr>
            <a:lvl6pPr marL="2514600" indent="-228600" defTabSz="930275"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6pPr>
            <a:lvl7pPr marL="2971800" indent="-228600" defTabSz="930275"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7pPr>
            <a:lvl8pPr marL="3429000" indent="-228600" defTabSz="930275"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8pPr>
            <a:lvl9pPr marL="3886200" indent="-228600" defTabSz="930275"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9pPr>
          </a:lstStyle>
          <a:p>
            <a:pPr algn="r">
              <a:lnSpc>
                <a:spcPct val="100000"/>
              </a:lnSpc>
              <a:spcBef>
                <a:spcPct val="50000"/>
              </a:spcBef>
              <a:buFontTx/>
              <a:buNone/>
              <a:defRPr/>
            </a:pPr>
            <a:fld id="{49135C5A-BDC3-47A1-90A5-BFD3C91C0C05}" type="datetime1">
              <a:rPr lang="en-US" altLang="en-US" sz="1200" b="0"/>
              <a:pPr algn="r">
                <a:lnSpc>
                  <a:spcPct val="100000"/>
                </a:lnSpc>
                <a:spcBef>
                  <a:spcPct val="50000"/>
                </a:spcBef>
                <a:buFontTx/>
                <a:buNone/>
                <a:defRPr/>
              </a:pPr>
              <a:t>5/14/2018</a:t>
            </a:fld>
            <a:endParaRPr lang="en-US" altLang="en-US" sz="2400" b="0">
              <a:latin typeface="Times New Roman" panose="02020603050405020304" pitchFamily="18" charset="0"/>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aike.baidu.com/view/1654236.ht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2716213" y="304800"/>
            <a:ext cx="4162425" cy="3122613"/>
          </a:xfrm>
          <a:ln/>
        </p:spPr>
      </p:sp>
      <p:sp>
        <p:nvSpPr>
          <p:cNvPr id="30722"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xfrm>
            <a:off x="2716213" y="304800"/>
            <a:ext cx="4162425" cy="3122613"/>
          </a:xfrm>
          <a:ln/>
        </p:spPr>
      </p:sp>
      <p:sp>
        <p:nvSpPr>
          <p:cNvPr id="48130"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xfrm>
            <a:off x="3084513" y="514350"/>
            <a:ext cx="3427412" cy="2570163"/>
          </a:xfrm>
          <a:ln/>
        </p:spPr>
      </p:sp>
      <p:sp>
        <p:nvSpPr>
          <p:cNvPr id="53250" name="Rectangle 3"/>
          <p:cNvSpPr>
            <a:spLocks noGrp="1" noChangeArrowheads="1"/>
          </p:cNvSpPr>
          <p:nvPr>
            <p:ph type="body" idx="1"/>
          </p:nvPr>
        </p:nvSpPr>
        <p:spPr bwMode="auto">
          <a:xfrm>
            <a:off x="1279525" y="3255963"/>
            <a:ext cx="7037388" cy="3082925"/>
          </a:xfrm>
          <a:prstGeom prst="rect">
            <a:avLst/>
          </a:prstGeom>
          <a:solidFill>
            <a:srgbClr val="FFFFFF"/>
          </a:solidFill>
          <a:ln>
            <a:solidFill>
              <a:srgbClr val="000000"/>
            </a:solidFill>
            <a:miter lim="800000"/>
            <a:headEnd/>
            <a:tailEnd/>
          </a:ln>
        </p:spPr>
        <p:txBody>
          <a:bodyPr/>
          <a:lstStyle/>
          <a:p>
            <a:r>
              <a:rPr lang="en-US" altLang="zh-CN"/>
              <a:t>Why do we perform functional testing?</a:t>
            </a:r>
          </a:p>
          <a:p>
            <a:r>
              <a:rPr lang="en-US" altLang="zh-CN"/>
              <a:t>When is functional testing performed?</a:t>
            </a:r>
          </a:p>
          <a:p>
            <a:r>
              <a:rPr lang="en-US" altLang="zh-CN"/>
              <a:t>What problems do we encounter when the entire testing phase is to be tested manually?</a:t>
            </a:r>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xfrm>
            <a:off x="2716213" y="304800"/>
            <a:ext cx="4162425" cy="3122613"/>
          </a:xfrm>
          <a:ln/>
        </p:spPr>
      </p:sp>
      <p:sp>
        <p:nvSpPr>
          <p:cNvPr id="55298"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xfrm>
            <a:off x="2716213" y="304800"/>
            <a:ext cx="4162425" cy="3122613"/>
          </a:xfrm>
          <a:ln/>
        </p:spPr>
      </p:sp>
      <p:sp>
        <p:nvSpPr>
          <p:cNvPr id="57346"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xfrm>
            <a:off x="2716213" y="304800"/>
            <a:ext cx="4162425" cy="3122613"/>
          </a:xfrm>
          <a:ln/>
        </p:spPr>
      </p:sp>
      <p:sp>
        <p:nvSpPr>
          <p:cNvPr id="59394"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xfrm>
            <a:off x="2716213" y="304800"/>
            <a:ext cx="4162425" cy="3122613"/>
          </a:xfrm>
          <a:ln/>
        </p:spPr>
      </p:sp>
      <p:sp>
        <p:nvSpPr>
          <p:cNvPr id="61442"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xfrm>
            <a:off x="2716213" y="304800"/>
            <a:ext cx="4162425" cy="3122613"/>
          </a:xfrm>
          <a:ln/>
        </p:spPr>
      </p:sp>
      <p:sp>
        <p:nvSpPr>
          <p:cNvPr id="63490"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xfrm>
            <a:off x="2716213" y="304800"/>
            <a:ext cx="4162425" cy="3122613"/>
          </a:xfrm>
          <a:ln/>
        </p:spPr>
      </p:sp>
      <p:sp>
        <p:nvSpPr>
          <p:cNvPr id="65538"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xfrm>
            <a:off x="2716213" y="304800"/>
            <a:ext cx="4162425" cy="3122613"/>
          </a:xfrm>
          <a:ln/>
        </p:spPr>
      </p:sp>
      <p:sp>
        <p:nvSpPr>
          <p:cNvPr id="67586"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xfrm>
            <a:off x="2716213" y="304800"/>
            <a:ext cx="4162425" cy="3122613"/>
          </a:xfrm>
          <a:ln/>
        </p:spPr>
      </p:sp>
      <p:sp>
        <p:nvSpPr>
          <p:cNvPr id="69634" name="Rectangle 3"/>
          <p:cNvSpPr>
            <a:spLocks noGrp="1" noChangeArrowheads="1"/>
          </p:cNvSpPr>
          <p:nvPr>
            <p:ph type="body" idx="1"/>
          </p:nvPr>
        </p:nvSpPr>
        <p:spPr bwMode="auto">
          <a:xfrm>
            <a:off x="960438" y="3255963"/>
            <a:ext cx="7675562" cy="3082925"/>
          </a:xfrm>
          <a:prstGeom prst="rect">
            <a:avLst/>
          </a:prstGeom>
          <a:noFill/>
          <a:ln>
            <a:miter lim="800000"/>
            <a:headEnd/>
            <a:tailEnd/>
          </a:ln>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16213" y="304800"/>
            <a:ext cx="4162425" cy="3122613"/>
          </a:xfrm>
        </p:spPr>
      </p:sp>
      <p:sp>
        <p:nvSpPr>
          <p:cNvPr id="3" name="备注占位符 2"/>
          <p:cNvSpPr>
            <a:spLocks noGrp="1"/>
          </p:cNvSpPr>
          <p:nvPr>
            <p:ph type="body" idx="1"/>
          </p:nvPr>
        </p:nvSpPr>
        <p:spPr>
          <a:xfrm>
            <a:off x="960438" y="3298825"/>
            <a:ext cx="7677150" cy="2697163"/>
          </a:xfrm>
          <a:prstGeom prst="rect">
            <a:avLst/>
          </a:prstGeom>
        </p:spPr>
        <p:txBody>
          <a:bodyPr/>
          <a:lstStyle/>
          <a:p>
            <a:r>
              <a:rPr lang="zh-CN" altLang="en-US" dirty="0"/>
              <a:t>坐而论道，不如起而行之。</a:t>
            </a:r>
          </a:p>
        </p:txBody>
      </p:sp>
    </p:spTree>
    <p:extLst>
      <p:ext uri="{BB962C8B-B14F-4D97-AF65-F5344CB8AC3E}">
        <p14:creationId xmlns:p14="http://schemas.microsoft.com/office/powerpoint/2010/main" val="47172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xfrm>
            <a:off x="2716213" y="304800"/>
            <a:ext cx="4162425" cy="3122613"/>
          </a:xfrm>
          <a:ln/>
        </p:spPr>
      </p:sp>
      <p:sp>
        <p:nvSpPr>
          <p:cNvPr id="71682" name="Rectangle 3"/>
          <p:cNvSpPr>
            <a:spLocks noGrp="1" noChangeArrowheads="1"/>
          </p:cNvSpPr>
          <p:nvPr>
            <p:ph type="body" idx="1"/>
          </p:nvPr>
        </p:nvSpPr>
        <p:spPr bwMode="auto">
          <a:xfrm>
            <a:off x="960438" y="3255963"/>
            <a:ext cx="7675562" cy="3082925"/>
          </a:xfrm>
          <a:prstGeom prst="rect">
            <a:avLst/>
          </a:prstGeom>
          <a:noFill/>
          <a:ln>
            <a:miter lim="800000"/>
            <a:headEnd/>
            <a:tailEnd/>
          </a:ln>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xfrm>
            <a:off x="3340100" y="684213"/>
            <a:ext cx="2914650" cy="2185987"/>
          </a:xfrm>
          <a:ln/>
        </p:spPr>
      </p:sp>
      <p:sp>
        <p:nvSpPr>
          <p:cNvPr id="73730" name="Rectangle 3"/>
          <p:cNvSpPr>
            <a:spLocks noGrp="1" noChangeArrowheads="1"/>
          </p:cNvSpPr>
          <p:nvPr>
            <p:ph type="body" idx="1"/>
          </p:nvPr>
        </p:nvSpPr>
        <p:spPr bwMode="auto">
          <a:xfrm>
            <a:off x="642938" y="2968625"/>
            <a:ext cx="8318500" cy="3370263"/>
          </a:xfrm>
          <a:prstGeom prst="rect">
            <a:avLst/>
          </a:prstGeom>
          <a:solidFill>
            <a:srgbClr val="FFFFFF"/>
          </a:solidFill>
          <a:ln>
            <a:solidFill>
              <a:srgbClr val="000000"/>
            </a:solidFill>
            <a:miter lim="800000"/>
            <a:headEnd/>
            <a:tailEnd/>
          </a:ln>
        </p:spPr>
        <p:txBody>
          <a:bodyPr/>
          <a:lstStyle/>
          <a:p>
            <a:r>
              <a:rPr lang="en-US" altLang="zh-CN"/>
              <a:t>Dynamic Data Validation solves another very common problem with java and web applications.</a:t>
            </a:r>
          </a:p>
          <a:p>
            <a:endParaRPr lang="en-US" altLang="zh-CN"/>
          </a:p>
          <a:p>
            <a:r>
              <a:rPr lang="en-US" altLang="zh-CN"/>
              <a:t>In many applications, there will be dynamic data that changes with every run of the application.  In the case we have here, you can see that every time an order is placed a new order number is generated.  Any attempt to compare this order number to a static baseline will result in a test failure.</a:t>
            </a:r>
          </a:p>
          <a:p>
            <a:endParaRPr lang="en-US" altLang="zh-CN"/>
          </a:p>
          <a:p>
            <a:r>
              <a:rPr lang="en-US" altLang="zh-CN"/>
              <a:t>So how does one validate ever changing data in an application.</a:t>
            </a:r>
          </a:p>
          <a:p>
            <a:endParaRPr lang="en-US" altLang="zh-CN"/>
          </a:p>
          <a:p>
            <a:r>
              <a:rPr lang="en-US" altLang="zh-CN"/>
              <a:t>&lt;&lt;&lt; CLICK &gt;&gt;&gt;</a:t>
            </a:r>
          </a:p>
          <a:p>
            <a:endParaRPr lang="en-US" altLang="zh-CN"/>
          </a:p>
          <a:p>
            <a:r>
              <a:rPr lang="en-US" altLang="zh-CN"/>
              <a:t>The answer is to use Pattern Matching technology.  Instead of trying to match a dynamic value to a static baseline, you match it to a pattern.  In our case here, we match simply against 3 digits.  If we get a three digit number, the test passes.  This of course is a very simple pattern.  Using industry standard Regular Expression notation (common in popular parsing languages such as PERL), you can create any imaginable pattern to validate any imaginable type of dynamic data!</a:t>
            </a:r>
          </a:p>
          <a:p>
            <a:endParaRPr lang="en-US" altLang="zh-CN"/>
          </a:p>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xfrm>
            <a:off x="2716213" y="304800"/>
            <a:ext cx="4162425" cy="3122613"/>
          </a:xfrm>
          <a:ln/>
        </p:spPr>
      </p:sp>
      <p:sp>
        <p:nvSpPr>
          <p:cNvPr id="75778"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ChangeArrowheads="1" noTextEdit="1"/>
          </p:cNvSpPr>
          <p:nvPr>
            <p:ph type="sldImg"/>
          </p:nvPr>
        </p:nvSpPr>
        <p:spPr>
          <a:xfrm>
            <a:off x="2716213" y="304800"/>
            <a:ext cx="4162425" cy="3122613"/>
          </a:xfrm>
          <a:ln/>
        </p:spPr>
      </p:sp>
      <p:sp>
        <p:nvSpPr>
          <p:cNvPr id="83970"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3022600" y="565150"/>
            <a:ext cx="3292475" cy="2468563"/>
          </a:xfrm>
          <a:ln w="1">
            <a:solidFill>
              <a:schemeClr val="tx1"/>
            </a:solidFill>
          </a:ln>
        </p:spPr>
      </p:sp>
      <p:sp>
        <p:nvSpPr>
          <p:cNvPr id="118787" name="Rectangle 3"/>
          <p:cNvSpPr>
            <a:spLocks noGrp="1" noChangeArrowheads="1"/>
          </p:cNvSpPr>
          <p:nvPr>
            <p:ph type="body" idx="1"/>
          </p:nvPr>
        </p:nvSpPr>
        <p:spPr bwMode="auto">
          <a:xfrm>
            <a:off x="752475" y="3289300"/>
            <a:ext cx="8088313" cy="2962275"/>
          </a:xfrm>
          <a:prstGeom prst="rect">
            <a:avLst/>
          </a:prstGeom>
          <a:noFill/>
          <a:ln w="1">
            <a:solidFill>
              <a:schemeClr val="tx1"/>
            </a:solidFill>
            <a:miter lim="800000"/>
            <a:headEnd/>
            <a:tailEnd/>
          </a:ln>
        </p:spPr>
        <p:txBody>
          <a:bodyPr/>
          <a:lstStyle/>
          <a:p>
            <a:r>
              <a:rPr lang="en-US" altLang="zh-CN" sz="1000"/>
              <a:t>import org.openqa.selenium.By;</a:t>
            </a:r>
          </a:p>
          <a:p>
            <a:r>
              <a:rPr lang="en-US" altLang="zh-CN" sz="1000"/>
              <a:t>import org.openqa.selenium.WebDriver;</a:t>
            </a:r>
          </a:p>
          <a:p>
            <a:r>
              <a:rPr lang="en-US" altLang="zh-CN" sz="1000"/>
              <a:t>import org.openqa.selenium.WebElement;</a:t>
            </a:r>
          </a:p>
          <a:p>
            <a:r>
              <a:rPr lang="en-US" altLang="zh-CN" sz="1000"/>
              <a:t>import org.openqa.selenium.firefox.FirefoxDriver;</a:t>
            </a:r>
          </a:p>
          <a:p>
            <a:r>
              <a:rPr lang="en-US" altLang="zh-CN" sz="1000"/>
              <a:t>import org.openqa.selenium.support.ui.ExpectedCondition;</a:t>
            </a:r>
          </a:p>
          <a:p>
            <a:r>
              <a:rPr lang="en-US" altLang="zh-CN" sz="1000"/>
              <a:t>import org.openqa.selenium.support.ui.WebDriverWait;</a:t>
            </a:r>
          </a:p>
          <a:p>
            <a:endParaRPr lang="en-US" altLang="zh-CN" sz="1000"/>
          </a:p>
          <a:p>
            <a:r>
              <a:rPr lang="en-US" altLang="zh-CN" sz="1000"/>
              <a:t>public class Selenium2Example {</a:t>
            </a:r>
          </a:p>
          <a:p>
            <a:r>
              <a:rPr lang="en-US" altLang="zh-CN" sz="1000"/>
              <a:t>	public static void main(String[] args) { // </a:t>
            </a:r>
            <a:r>
              <a:rPr lang="zh-CN" altLang="en-US" sz="1000"/>
              <a:t>创建一个</a:t>
            </a:r>
            <a:r>
              <a:rPr lang="en-US" altLang="zh-CN" sz="1000"/>
              <a:t>WebDriver</a:t>
            </a:r>
            <a:r>
              <a:rPr lang="zh-CN" altLang="en-US" sz="1000"/>
              <a:t>实例</a:t>
            </a:r>
          </a:p>
          <a:p>
            <a:r>
              <a:rPr lang="zh-CN" altLang="en-US" sz="1000"/>
              <a:t>		</a:t>
            </a:r>
            <a:r>
              <a:rPr lang="en-US" altLang="zh-CN" sz="1000"/>
              <a:t>WebDriver driver = new FirefoxDriver();</a:t>
            </a:r>
          </a:p>
          <a:p>
            <a:r>
              <a:rPr lang="en-US" altLang="zh-CN" sz="1000"/>
              <a:t>		// </a:t>
            </a:r>
            <a:r>
              <a:rPr lang="zh-CN" altLang="en-US" sz="1000"/>
              <a:t>访问</a:t>
            </a:r>
            <a:r>
              <a:rPr lang="en-US" altLang="zh-CN" sz="1000"/>
              <a:t>google</a:t>
            </a:r>
          </a:p>
          <a:p>
            <a:r>
              <a:rPr lang="en-US" altLang="zh-CN" sz="1000"/>
              <a:t>		driver.get("http://www.google.com.hk");</a:t>
            </a:r>
          </a:p>
          <a:p>
            <a:r>
              <a:rPr lang="en-US" altLang="zh-CN" sz="1000"/>
              <a:t>		// </a:t>
            </a:r>
            <a:r>
              <a:rPr lang="zh-CN" altLang="en-US" sz="1000"/>
              <a:t>另一种访问方法</a:t>
            </a:r>
          </a:p>
          <a:p>
            <a:r>
              <a:rPr lang="zh-CN" altLang="en-US" sz="1000"/>
              <a:t>		</a:t>
            </a:r>
            <a:r>
              <a:rPr lang="en-US" altLang="zh-CN" sz="1000"/>
              <a:t>// driver.navigate().to("http://www.google.com.hk");</a:t>
            </a:r>
          </a:p>
          <a:p>
            <a:r>
              <a:rPr lang="en-US" altLang="zh-CN" sz="1000"/>
              <a:t>		// </a:t>
            </a:r>
            <a:r>
              <a:rPr lang="zh-CN" altLang="en-US" sz="1000"/>
              <a:t>找到文本框</a:t>
            </a:r>
          </a:p>
          <a:p>
            <a:r>
              <a:rPr lang="zh-CN" altLang="en-US" sz="1000"/>
              <a:t>		</a:t>
            </a:r>
            <a:r>
              <a:rPr lang="en-US" altLang="zh-CN" sz="1000"/>
              <a:t>WebElement element = driver.findElement(By.name("q"));</a:t>
            </a:r>
          </a:p>
          <a:p>
            <a:r>
              <a:rPr lang="en-US" altLang="zh-CN" sz="1000"/>
              <a:t>		// </a:t>
            </a:r>
            <a:r>
              <a:rPr lang="zh-CN" altLang="en-US" sz="1000"/>
              <a:t>输入搜索关键字</a:t>
            </a:r>
          </a:p>
          <a:p>
            <a:r>
              <a:rPr lang="zh-CN" altLang="en-US" sz="1000"/>
              <a:t>		</a:t>
            </a:r>
            <a:r>
              <a:rPr lang="en-US" altLang="zh-CN" sz="1000"/>
              <a:t>element.sendKeys("Selenium");</a:t>
            </a:r>
          </a:p>
          <a:p>
            <a:r>
              <a:rPr lang="en-US" altLang="zh-CN" sz="1000"/>
              <a:t>		// </a:t>
            </a:r>
            <a:r>
              <a:rPr lang="zh-CN" altLang="en-US" sz="1000"/>
              <a:t>提交表单 </a:t>
            </a:r>
            <a:r>
              <a:rPr lang="en-US" altLang="zh-CN" sz="1000"/>
              <a:t>WebDriver</a:t>
            </a:r>
            <a:r>
              <a:rPr lang="zh-CN" altLang="en-US" sz="1000"/>
              <a:t>会自动从表单中查找提交按钮并提交</a:t>
            </a:r>
          </a:p>
          <a:p>
            <a:r>
              <a:rPr lang="zh-CN" altLang="en-US" sz="1000"/>
              <a:t>		</a:t>
            </a:r>
            <a:r>
              <a:rPr lang="en-US" altLang="zh-CN" sz="1000"/>
              <a:t>element.submit();</a:t>
            </a:r>
          </a:p>
          <a:p>
            <a:r>
              <a:rPr lang="en-US" altLang="zh-CN" sz="1000"/>
              <a:t>		// </a:t>
            </a:r>
            <a:r>
              <a:rPr lang="zh-CN" altLang="en-US" sz="1000"/>
              <a:t>检查页面</a:t>
            </a:r>
            <a:r>
              <a:rPr lang="en-US" altLang="zh-CN" sz="1000"/>
              <a:t>title</a:t>
            </a:r>
          </a:p>
          <a:p>
            <a:r>
              <a:rPr lang="en-US" altLang="zh-CN" sz="1000"/>
              <a:t>		System.out.println("Page title is: " + driver.getTitle());</a:t>
            </a:r>
          </a:p>
          <a:p>
            <a:r>
              <a:rPr lang="en-US" altLang="zh-CN" sz="1000"/>
              <a:t>		// google</a:t>
            </a:r>
            <a:r>
              <a:rPr lang="zh-CN" altLang="en-US" sz="1000"/>
              <a:t>查询结果是通过</a:t>
            </a:r>
            <a:r>
              <a:rPr lang="en-US" altLang="zh-CN" sz="1000"/>
              <a:t>javascript</a:t>
            </a:r>
            <a:r>
              <a:rPr lang="zh-CN" altLang="en-US" sz="1000"/>
              <a:t>动态呈现的</a:t>
            </a:r>
            <a:r>
              <a:rPr lang="en-US" altLang="zh-CN" sz="1000"/>
              <a:t>.</a:t>
            </a:r>
          </a:p>
          <a:p>
            <a:r>
              <a:rPr lang="en-US" altLang="zh-CN" sz="1000"/>
              <a:t>		// </a:t>
            </a:r>
            <a:r>
              <a:rPr lang="zh-CN" altLang="en-US" sz="1000"/>
              <a:t>设置页面等待</a:t>
            </a:r>
            <a:r>
              <a:rPr lang="en-US" altLang="zh-CN" sz="1000"/>
              <a:t>10</a:t>
            </a:r>
            <a:r>
              <a:rPr lang="zh-CN" altLang="en-US" sz="1000"/>
              <a:t>秒超时</a:t>
            </a:r>
          </a:p>
          <a:p>
            <a:r>
              <a:rPr lang="zh-CN" altLang="en-US" sz="1000"/>
              <a:t>		</a:t>
            </a:r>
            <a:r>
              <a:rPr lang="en-US" altLang="zh-CN" sz="1000"/>
              <a:t>(new WebDriverWait(driver, 10)).until(new ExpectedCondition&lt;Boolean&gt;() {</a:t>
            </a:r>
          </a:p>
          <a:p>
            <a:r>
              <a:rPr lang="en-US" altLang="zh-CN" sz="1000"/>
              <a:t>			public Boolean apply(WebDriver d) {</a:t>
            </a:r>
          </a:p>
          <a:p>
            <a:r>
              <a:rPr lang="en-US" altLang="zh-CN" sz="1000"/>
              <a:t>				return d.getTitle().startsWith("Selenium");</a:t>
            </a:r>
          </a:p>
          <a:p>
            <a:r>
              <a:rPr lang="en-US" altLang="zh-CN" sz="1000"/>
              <a:t>			}</a:t>
            </a:r>
          </a:p>
          <a:p>
            <a:r>
              <a:rPr lang="en-US" altLang="zh-CN" sz="1000"/>
              <a:t>		});</a:t>
            </a:r>
          </a:p>
          <a:p>
            <a:r>
              <a:rPr lang="en-US" altLang="zh-CN" sz="1000"/>
              <a:t>		// </a:t>
            </a:r>
            <a:r>
              <a:rPr lang="zh-CN" altLang="en-US" sz="1000"/>
              <a:t>显示查询结果</a:t>
            </a:r>
            <a:r>
              <a:rPr lang="en-US" altLang="zh-CN" sz="1000"/>
              <a:t>title</a:t>
            </a:r>
          </a:p>
          <a:p>
            <a:r>
              <a:rPr lang="en-US" altLang="zh-CN" sz="1000"/>
              <a:t>		System.out.println("Page title is: " + driver.getTitle());</a:t>
            </a:r>
          </a:p>
          <a:p>
            <a:r>
              <a:rPr lang="en-US" altLang="zh-CN" sz="1000"/>
              <a:t>		// </a:t>
            </a:r>
            <a:r>
              <a:rPr lang="zh-CN" altLang="en-US" sz="1000"/>
              <a:t>关闭浏览器</a:t>
            </a:r>
          </a:p>
          <a:p>
            <a:r>
              <a:rPr lang="zh-CN" altLang="en-US" sz="1000"/>
              <a:t>		</a:t>
            </a:r>
            <a:r>
              <a:rPr lang="en-US" altLang="zh-CN" sz="1000"/>
              <a:t>driver.quit();</a:t>
            </a:r>
          </a:p>
          <a:p>
            <a:r>
              <a:rPr lang="en-US" altLang="zh-CN" sz="1000"/>
              <a:t>	}</a:t>
            </a:r>
          </a:p>
          <a:p>
            <a:endParaRPr lang="en-US" altLang="zh-CN" sz="1000"/>
          </a:p>
          <a:p>
            <a:r>
              <a:rPr lang="en-US" altLang="zh-CN" sz="1000"/>
              <a:t>}</a:t>
            </a:r>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3022600" y="565150"/>
            <a:ext cx="3292475" cy="2468563"/>
          </a:xfrm>
          <a:ln w="1">
            <a:solidFill>
              <a:schemeClr val="tx1"/>
            </a:solidFill>
          </a:ln>
        </p:spPr>
      </p:sp>
      <p:sp>
        <p:nvSpPr>
          <p:cNvPr id="120835" name="Rectangle 3"/>
          <p:cNvSpPr>
            <a:spLocks noGrp="1" noChangeArrowheads="1"/>
          </p:cNvSpPr>
          <p:nvPr>
            <p:ph type="body" idx="1"/>
          </p:nvPr>
        </p:nvSpPr>
        <p:spPr bwMode="auto">
          <a:xfrm>
            <a:off x="752475" y="3289300"/>
            <a:ext cx="8088313" cy="2962275"/>
          </a:xfrm>
          <a:prstGeom prst="rect">
            <a:avLst/>
          </a:prstGeom>
          <a:noFill/>
          <a:ln w="1">
            <a:solidFill>
              <a:schemeClr val="tx1"/>
            </a:solidFill>
            <a:miter lim="800000"/>
            <a:headEnd/>
            <a:tailEnd/>
          </a:ln>
        </p:spPr>
        <p:txBody>
          <a:bodyPr/>
          <a:lstStyle/>
          <a:p>
            <a:r>
              <a:rPr lang="en-US" altLang="zh-CN"/>
              <a:t>public class OpenBrowsers {</a:t>
            </a:r>
          </a:p>
          <a:p>
            <a:endParaRPr lang="en-US" altLang="zh-CN"/>
          </a:p>
          <a:p>
            <a:r>
              <a:rPr lang="en-US" altLang="zh-CN"/>
              <a:t>	public static void main(String[] args) {</a:t>
            </a:r>
          </a:p>
          <a:p>
            <a:r>
              <a:rPr lang="en-US" altLang="zh-CN"/>
              <a:t>		//</a:t>
            </a:r>
            <a:r>
              <a:rPr lang="zh-CN" altLang="en-US"/>
              <a:t>打开默认路径的</a:t>
            </a:r>
            <a:r>
              <a:rPr lang="en-US" altLang="zh-CN"/>
              <a:t>firefox</a:t>
            </a:r>
          </a:p>
          <a:p>
            <a:r>
              <a:rPr lang="en-US" altLang="zh-CN"/>
              <a:t>	//	WebDriver diver = new FirefoxDriver();</a:t>
            </a:r>
          </a:p>
          <a:p>
            <a:r>
              <a:rPr lang="en-US" altLang="zh-CN"/>
              <a:t>		</a:t>
            </a:r>
          </a:p>
          <a:p>
            <a:r>
              <a:rPr lang="en-US" altLang="zh-CN"/>
              <a:t>		//</a:t>
            </a:r>
            <a:r>
              <a:rPr lang="zh-CN" altLang="en-US"/>
              <a:t>打开指定路径的</a:t>
            </a:r>
            <a:r>
              <a:rPr lang="en-US" altLang="zh-CN"/>
              <a:t>firefox,</a:t>
            </a:r>
            <a:r>
              <a:rPr lang="zh-CN" altLang="en-US"/>
              <a:t>方法</a:t>
            </a:r>
            <a:r>
              <a:rPr lang="en-US" altLang="zh-CN"/>
              <a:t>1</a:t>
            </a:r>
          </a:p>
          <a:p>
            <a:r>
              <a:rPr lang="en-US" altLang="zh-CN"/>
              <a:t>		/*System.setProperty("webdriver.firefox.bin","C:\\Program Files\\Mozilla Firefox\\firefox.exe"); </a:t>
            </a:r>
          </a:p>
          <a:p>
            <a:r>
              <a:rPr lang="en-US" altLang="zh-CN"/>
              <a:t>		WebDriver driver1 = new FirefoxDriver();</a:t>
            </a:r>
          </a:p>
          <a:p>
            <a:r>
              <a:rPr lang="en-US" altLang="zh-CN"/>
              <a:t>		*/</a:t>
            </a:r>
          </a:p>
          <a:p>
            <a:r>
              <a:rPr lang="en-US" altLang="zh-CN"/>
              <a:t>		//</a:t>
            </a:r>
            <a:r>
              <a:rPr lang="zh-CN" altLang="en-US"/>
              <a:t>打开指定路径的</a:t>
            </a:r>
            <a:r>
              <a:rPr lang="en-US" altLang="zh-CN"/>
              <a:t>firefox,</a:t>
            </a:r>
            <a:r>
              <a:rPr lang="zh-CN" altLang="en-US"/>
              <a:t>方法</a:t>
            </a:r>
            <a:r>
              <a:rPr lang="en-US" altLang="zh-CN"/>
              <a:t>2</a:t>
            </a:r>
          </a:p>
          <a:p>
            <a:r>
              <a:rPr lang="en-US" altLang="zh-CN"/>
              <a:t>/*		File pathToFirefoxBinary = new File("C:\\Program Files\\Mozilla Firefox\\firefox.exe");  </a:t>
            </a:r>
          </a:p>
          <a:p>
            <a:r>
              <a:rPr lang="en-US" altLang="zh-CN"/>
              <a:t>		FirefoxBinary firefoxbin = new FirefoxBinary(pathToFirefoxBinary);  </a:t>
            </a:r>
          </a:p>
          <a:p>
            <a:r>
              <a:rPr lang="en-US" altLang="zh-CN"/>
              <a:t>		WebDriver driver2 = new FirefoxDriver(firefoxbin,null);*/</a:t>
            </a:r>
          </a:p>
          <a:p>
            <a:r>
              <a:rPr lang="en-US" altLang="zh-CN"/>
              <a:t>		</a:t>
            </a:r>
          </a:p>
          <a:p>
            <a:r>
              <a:rPr lang="en-US" altLang="zh-CN"/>
              <a:t>		//</a:t>
            </a:r>
            <a:r>
              <a:rPr lang="zh-CN" altLang="en-US"/>
              <a:t>打开</a:t>
            </a:r>
            <a:r>
              <a:rPr lang="en-US" altLang="zh-CN"/>
              <a:t>ie</a:t>
            </a:r>
          </a:p>
          <a:p>
            <a:r>
              <a:rPr lang="en-US" altLang="zh-CN"/>
              <a:t>	//	System.setProperty("webdriver.ie.driver","E:\\2013</a:t>
            </a:r>
            <a:r>
              <a:rPr lang="zh-CN" altLang="en-US"/>
              <a:t>上半年</a:t>
            </a:r>
            <a:r>
              <a:rPr lang="en-US" altLang="zh-CN"/>
              <a:t>\\Web</a:t>
            </a:r>
            <a:r>
              <a:rPr lang="zh-CN" altLang="en-US"/>
              <a:t>应用项目测试</a:t>
            </a:r>
            <a:r>
              <a:rPr lang="en-US" altLang="zh-CN"/>
              <a:t>\\software\\IEDriverServer_Win32\\IEDriverServer.exe");	</a:t>
            </a:r>
          </a:p>
          <a:p>
            <a:r>
              <a:rPr lang="en-US" altLang="zh-CN"/>
              <a:t>	//	WebDriver ie_driver = new InternetExplorerDriver();</a:t>
            </a:r>
          </a:p>
          <a:p>
            <a:r>
              <a:rPr lang="en-US" altLang="zh-CN"/>
              <a:t>		</a:t>
            </a:r>
          </a:p>
          <a:p>
            <a:r>
              <a:rPr lang="en-US" altLang="zh-CN"/>
              <a:t>		//</a:t>
            </a:r>
            <a:r>
              <a:rPr lang="zh-CN" altLang="en-US"/>
              <a:t>打开</a:t>
            </a:r>
            <a:r>
              <a:rPr lang="en-US" altLang="zh-CN"/>
              <a:t>chrome</a:t>
            </a:r>
          </a:p>
          <a:p>
            <a:r>
              <a:rPr lang="en-US" altLang="zh-CN"/>
              <a:t>		System.setProperty("webdriver.chrome.driver", "E:\\2013</a:t>
            </a:r>
            <a:r>
              <a:rPr lang="zh-CN" altLang="en-US"/>
              <a:t>上半年</a:t>
            </a:r>
            <a:r>
              <a:rPr lang="en-US" altLang="zh-CN"/>
              <a:t>\\Web</a:t>
            </a:r>
            <a:r>
              <a:rPr lang="zh-CN" altLang="en-US"/>
              <a:t>应用项目测试</a:t>
            </a:r>
            <a:r>
              <a:rPr lang="en-US" altLang="zh-CN"/>
              <a:t>\\software\\chromedriver_win\\chromedriver.exe");</a:t>
            </a:r>
          </a:p>
          <a:p>
            <a:r>
              <a:rPr lang="en-US" altLang="zh-CN"/>
              <a:t>		System.setProperty("webdriver.chrome.bin", "C:\\Program Files\\Google\\Chrome\\Application\\chrome.exe");		</a:t>
            </a:r>
          </a:p>
          <a:p>
            <a:r>
              <a:rPr lang="en-US" altLang="zh-CN"/>
              <a:t>		WebDriver chrome_driver = new ChromeDriver();</a:t>
            </a:r>
          </a:p>
          <a:p>
            <a:r>
              <a:rPr lang="en-US" altLang="zh-CN"/>
              <a:t>		</a:t>
            </a:r>
          </a:p>
          <a:p>
            <a:r>
              <a:rPr lang="en-US" altLang="zh-CN"/>
              <a:t>		String url = "http://www.51.com";</a:t>
            </a:r>
          </a:p>
          <a:p>
            <a:r>
              <a:rPr lang="en-US" altLang="zh-CN"/>
              <a:t>		//driver1.get(url);</a:t>
            </a:r>
          </a:p>
          <a:p>
            <a:r>
              <a:rPr lang="en-US" altLang="zh-CN"/>
              <a:t>		//driver2.get(url);</a:t>
            </a:r>
          </a:p>
          <a:p>
            <a:r>
              <a:rPr lang="en-US" altLang="zh-CN"/>
              <a:t>		//ie_driver.get(url);</a:t>
            </a:r>
          </a:p>
          <a:p>
            <a:r>
              <a:rPr lang="en-US" altLang="zh-CN"/>
              <a:t>		chrome_driver.get(url);</a:t>
            </a:r>
          </a:p>
          <a:p>
            <a:r>
              <a:rPr lang="en-US" altLang="zh-CN"/>
              <a:t>	</a:t>
            </a:r>
          </a:p>
          <a:p>
            <a:r>
              <a:rPr lang="en-US" altLang="zh-CN"/>
              <a:t>	}</a:t>
            </a:r>
          </a:p>
          <a:p>
            <a:endParaRPr lang="en-US" altLang="zh-CN"/>
          </a:p>
          <a:p>
            <a:r>
              <a:rPr lang="en-US" altLang="zh-CN"/>
              <a:t>}</a:t>
            </a:r>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幻灯片图像占位符 1"/>
          <p:cNvSpPr>
            <a:spLocks noGrp="1" noRot="1" noChangeAspect="1" noTextEdit="1"/>
          </p:cNvSpPr>
          <p:nvPr>
            <p:ph type="sldImg"/>
          </p:nvPr>
        </p:nvSpPr>
        <p:spPr>
          <a:xfrm>
            <a:off x="2716213" y="304800"/>
            <a:ext cx="4162425" cy="3122613"/>
          </a:xfrm>
          <a:ln/>
        </p:spPr>
      </p:sp>
      <p:sp>
        <p:nvSpPr>
          <p:cNvPr id="128002" name="备注占位符 2"/>
          <p:cNvSpPr>
            <a:spLocks noGrp="1"/>
          </p:cNvSpPr>
          <p:nvPr>
            <p:ph type="body" idx="1"/>
          </p:nvPr>
        </p:nvSpPr>
        <p:spPr bwMode="auto">
          <a:xfrm>
            <a:off x="960438" y="3298825"/>
            <a:ext cx="7677150" cy="2697163"/>
          </a:xfrm>
          <a:prstGeom prst="rect">
            <a:avLst/>
          </a:prstGeom>
          <a:noFill/>
          <a:ln>
            <a:miter lim="800000"/>
            <a:headEnd/>
            <a:tailEnd/>
          </a:ln>
        </p:spPr>
        <p:txBody>
          <a:bodyPr/>
          <a:lstStyle/>
          <a:p>
            <a:r>
              <a:rPr lang="zh-CN" altLang="en-US"/>
              <a:t>用户代理 </a:t>
            </a:r>
            <a:r>
              <a:rPr lang="en-US" altLang="zh-CN"/>
              <a:t>User Agent</a:t>
            </a:r>
            <a:r>
              <a:rPr lang="zh-CN" altLang="en-US"/>
              <a:t>，是指浏览器</a:t>
            </a:r>
            <a:r>
              <a:rPr lang="en-US" altLang="zh-CN"/>
              <a:t>,</a:t>
            </a:r>
            <a:r>
              <a:rPr lang="zh-CN" altLang="en-US"/>
              <a:t>它的</a:t>
            </a:r>
            <a:r>
              <a:rPr lang="zh-CN" altLang="en-US">
                <a:hlinkClick r:id="rId3"/>
              </a:rPr>
              <a:t>信息包</a:t>
            </a:r>
            <a:r>
              <a:rPr lang="zh-CN" altLang="en-US"/>
              <a:t>括硬件平台、系统软件、应用软件和用户个人偏好</a:t>
            </a:r>
            <a:endParaRPr lang="en-US" altLang="zh-CN"/>
          </a:p>
          <a:p>
            <a:r>
              <a:rPr lang="zh-CN" altLang="en-US"/>
              <a:t>通过这个信息用户可以显示不同的排版从而获取更好的体验</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xfrm>
            <a:off x="3022600" y="565150"/>
            <a:ext cx="3292475" cy="2468563"/>
          </a:xfrm>
          <a:ln w="1">
            <a:solidFill>
              <a:schemeClr val="tx1"/>
            </a:solidFill>
          </a:ln>
        </p:spPr>
      </p:sp>
      <p:sp>
        <p:nvSpPr>
          <p:cNvPr id="153603" name="Rectangle 3"/>
          <p:cNvSpPr>
            <a:spLocks noGrp="1" noChangeArrowheads="1"/>
          </p:cNvSpPr>
          <p:nvPr>
            <p:ph type="body" idx="1"/>
          </p:nvPr>
        </p:nvSpPr>
        <p:spPr bwMode="auto">
          <a:xfrm>
            <a:off x="752475" y="3289300"/>
            <a:ext cx="8088313" cy="2962275"/>
          </a:xfrm>
          <a:prstGeom prst="rect">
            <a:avLst/>
          </a:prstGeom>
          <a:noFill/>
          <a:ln w="1">
            <a:solidFill>
              <a:schemeClr val="tx1"/>
            </a:solidFill>
            <a:miter lim="800000"/>
            <a:headEnd/>
            <a:tailEnd/>
          </a:ln>
        </p:spPr>
        <p:txBody>
          <a:bodyPr/>
          <a:lstStyle/>
          <a:p>
            <a:endParaRPr lang="zh-CN" altLang="en-US"/>
          </a:p>
          <a:p>
            <a:r>
              <a:rPr lang="en-US" altLang="zh-CN"/>
              <a:t>import java.util.List;</a:t>
            </a:r>
          </a:p>
          <a:p>
            <a:endParaRPr lang="en-US" altLang="zh-CN"/>
          </a:p>
          <a:p>
            <a:r>
              <a:rPr lang="en-US" altLang="zh-CN"/>
              <a:t>import org.openqa.selenium.By;</a:t>
            </a:r>
          </a:p>
          <a:p>
            <a:r>
              <a:rPr lang="en-US" altLang="zh-CN"/>
              <a:t>import org.openqa.selenium.WebDriver;</a:t>
            </a:r>
          </a:p>
          <a:p>
            <a:r>
              <a:rPr lang="en-US" altLang="zh-CN"/>
              <a:t>import org.openqa.selenium.WebElement;</a:t>
            </a:r>
          </a:p>
          <a:p>
            <a:r>
              <a:rPr lang="en-US" altLang="zh-CN"/>
              <a:t>import org.openqa.selenium.firefox.FirefoxDriver;</a:t>
            </a:r>
          </a:p>
          <a:p>
            <a:endParaRPr lang="en-US" altLang="zh-CN"/>
          </a:p>
          <a:p>
            <a:r>
              <a:rPr lang="en-US" altLang="zh-CN"/>
              <a:t>public class FindElementsStudy {</a:t>
            </a:r>
          </a:p>
          <a:p>
            <a:endParaRPr lang="en-US" altLang="zh-CN"/>
          </a:p>
          <a:p>
            <a:r>
              <a:rPr lang="en-US" altLang="zh-CN"/>
              <a:t>	public static void main(String[] args) {</a:t>
            </a:r>
          </a:p>
          <a:p>
            <a:r>
              <a:rPr lang="en-US" altLang="zh-CN"/>
              <a:t>		WebDriver  driver = new FirefoxDriver();</a:t>
            </a:r>
          </a:p>
          <a:p>
            <a:r>
              <a:rPr lang="en-US" altLang="zh-CN"/>
              <a:t>		driver.get("http://www.51.com");</a:t>
            </a:r>
          </a:p>
          <a:p>
            <a:r>
              <a:rPr lang="en-US" altLang="zh-CN"/>
              <a:t>		</a:t>
            </a:r>
          </a:p>
          <a:p>
            <a:r>
              <a:rPr lang="en-US" altLang="zh-CN"/>
              <a:t>		List&lt;WebElement&gt; element = driver.findElements(By.tagName("input"));</a:t>
            </a:r>
          </a:p>
          <a:p>
            <a:r>
              <a:rPr lang="en-US" altLang="zh-CN"/>
              <a:t>		for (WebElement e : element){</a:t>
            </a:r>
          </a:p>
          <a:p>
            <a:r>
              <a:rPr lang="en-US" altLang="zh-CN"/>
              <a:t>			System.out.println(e.getAttribute("id"));</a:t>
            </a:r>
          </a:p>
          <a:p>
            <a:r>
              <a:rPr lang="en-US" altLang="zh-CN"/>
              <a:t>		}</a:t>
            </a:r>
          </a:p>
          <a:p>
            <a:r>
              <a:rPr lang="en-US" altLang="zh-CN"/>
              <a:t>		</a:t>
            </a:r>
          </a:p>
          <a:p>
            <a:r>
              <a:rPr lang="en-US" altLang="zh-CN"/>
              <a:t>		driver.quit();</a:t>
            </a:r>
          </a:p>
          <a:p>
            <a:r>
              <a:rPr lang="en-US" altLang="zh-CN"/>
              <a:t>	}</a:t>
            </a:r>
          </a:p>
          <a:p>
            <a:r>
              <a:rPr lang="en-US" altLang="zh-CN"/>
              <a:t>}</a:t>
            </a:r>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3022600" y="565150"/>
            <a:ext cx="3292475" cy="2468563"/>
          </a:xfrm>
          <a:ln w="1">
            <a:solidFill>
              <a:schemeClr val="tx1"/>
            </a:solidFill>
          </a:ln>
        </p:spPr>
      </p:sp>
      <p:sp>
        <p:nvSpPr>
          <p:cNvPr id="156675" name="Rectangle 3"/>
          <p:cNvSpPr>
            <a:spLocks noGrp="1" noChangeArrowheads="1"/>
          </p:cNvSpPr>
          <p:nvPr>
            <p:ph type="body" idx="1"/>
          </p:nvPr>
        </p:nvSpPr>
        <p:spPr bwMode="auto">
          <a:xfrm>
            <a:off x="752475" y="3289300"/>
            <a:ext cx="8088313" cy="2962275"/>
          </a:xfrm>
          <a:prstGeom prst="rect">
            <a:avLst/>
          </a:prstGeom>
          <a:noFill/>
          <a:ln w="1">
            <a:solidFill>
              <a:schemeClr val="tx1"/>
            </a:solidFill>
            <a:miter lim="800000"/>
            <a:headEnd/>
            <a:tailEnd/>
          </a:ln>
        </p:spPr>
        <p:txBody>
          <a:bodyPr/>
          <a:lstStyle/>
          <a:p>
            <a:r>
              <a:rPr lang="en-US" altLang="zh-CN"/>
              <a:t>import java.io.File;</a:t>
            </a:r>
          </a:p>
          <a:p>
            <a:r>
              <a:rPr lang="en-US" altLang="zh-CN"/>
              <a:t>import java.util.List;</a:t>
            </a:r>
          </a:p>
          <a:p>
            <a:endParaRPr lang="en-US" altLang="zh-CN"/>
          </a:p>
          <a:p>
            <a:r>
              <a:rPr lang="en-US" altLang="zh-CN"/>
              <a:t>import org.openqa.selenium.By;</a:t>
            </a:r>
          </a:p>
          <a:p>
            <a:r>
              <a:rPr lang="en-US" altLang="zh-CN"/>
              <a:t>import org.openqa.selenium.WebDriver;</a:t>
            </a:r>
          </a:p>
          <a:p>
            <a:r>
              <a:rPr lang="en-US" altLang="zh-CN"/>
              <a:t>import org.openqa.selenium.WebElement;</a:t>
            </a:r>
          </a:p>
          <a:p>
            <a:r>
              <a:rPr lang="en-US" altLang="zh-CN"/>
              <a:t>import org.openqa.selenium.firefox.FirefoxBinary;</a:t>
            </a:r>
          </a:p>
          <a:p>
            <a:r>
              <a:rPr lang="en-US" altLang="zh-CN"/>
              <a:t>import org.openqa.selenium.firefox.FirefoxDriver;</a:t>
            </a:r>
          </a:p>
          <a:p>
            <a:endParaRPr lang="en-US" altLang="zh-CN"/>
          </a:p>
          <a:p>
            <a:r>
              <a:rPr lang="en-US" altLang="zh-CN"/>
              <a:t>public class LayerLocator {</a:t>
            </a:r>
          </a:p>
          <a:p>
            <a:endParaRPr lang="en-US" altLang="zh-CN"/>
          </a:p>
          <a:p>
            <a:r>
              <a:rPr lang="en-US" altLang="zh-CN"/>
              <a:t>	public static void main(String[] args) {</a:t>
            </a:r>
          </a:p>
          <a:p>
            <a:r>
              <a:rPr lang="en-US" altLang="zh-CN"/>
              <a:t>	</a:t>
            </a:r>
          </a:p>
          <a:p>
            <a:r>
              <a:rPr lang="en-US" altLang="zh-CN"/>
              <a:t>		WebDriver  driver = new FirefoxDriver();</a:t>
            </a:r>
          </a:p>
          <a:p>
            <a:r>
              <a:rPr lang="en-US" altLang="zh-CN"/>
              <a:t>		driver.get("http://www.51.com");</a:t>
            </a:r>
          </a:p>
          <a:p>
            <a:r>
              <a:rPr lang="en-US" altLang="zh-CN"/>
              <a:t>		</a:t>
            </a:r>
          </a:p>
          <a:p>
            <a:r>
              <a:rPr lang="en-US" altLang="zh-CN"/>
              <a:t>		//</a:t>
            </a:r>
            <a:r>
              <a:rPr lang="zh-CN" altLang="en-US"/>
              <a:t>定位</a:t>
            </a:r>
            <a:r>
              <a:rPr lang="en-US" altLang="zh-CN"/>
              <a:t>class</a:t>
            </a:r>
            <a:r>
              <a:rPr lang="zh-CN" altLang="en-US"/>
              <a:t>为</a:t>
            </a:r>
            <a:r>
              <a:rPr lang="en-US" altLang="zh-CN"/>
              <a:t>"login"</a:t>
            </a:r>
            <a:r>
              <a:rPr lang="zh-CN" altLang="en-US"/>
              <a:t>的</a:t>
            </a:r>
            <a:r>
              <a:rPr lang="en-US" altLang="zh-CN"/>
              <a:t>div</a:t>
            </a:r>
            <a:r>
              <a:rPr lang="zh-CN" altLang="en-US"/>
              <a:t>，然后再取得它下面的所有</a:t>
            </a:r>
            <a:r>
              <a:rPr lang="en-US" altLang="zh-CN"/>
              <a:t>label</a:t>
            </a:r>
            <a:r>
              <a:rPr lang="zh-CN" altLang="en-US"/>
              <a:t>，并打印出他们的值</a:t>
            </a:r>
          </a:p>
          <a:p>
            <a:r>
              <a:rPr lang="zh-CN" altLang="en-US"/>
              <a:t>		</a:t>
            </a:r>
            <a:r>
              <a:rPr lang="en-US" altLang="zh-CN"/>
              <a:t>WebElement element = driver.findElement(By.className("login"));</a:t>
            </a:r>
          </a:p>
          <a:p>
            <a:r>
              <a:rPr lang="en-US" altLang="zh-CN"/>
              <a:t>		 List&lt;WebElement&gt; el = element.findElements(By.tagName("label"));</a:t>
            </a:r>
          </a:p>
          <a:p>
            <a:r>
              <a:rPr lang="en-US" altLang="zh-CN"/>
              <a:t>		 for(WebElement e : el)</a:t>
            </a:r>
          </a:p>
          <a:p>
            <a:r>
              <a:rPr lang="en-US" altLang="zh-CN"/>
              <a:t>		System.out.println(e.getText());</a:t>
            </a:r>
          </a:p>
          <a:p>
            <a:r>
              <a:rPr lang="en-US" altLang="zh-CN"/>
              <a:t>	</a:t>
            </a:r>
          </a:p>
          <a:p>
            <a:r>
              <a:rPr lang="en-US" altLang="zh-CN"/>
              <a:t>	}</a:t>
            </a:r>
          </a:p>
          <a:p>
            <a:r>
              <a:rPr lang="en-US" altLang="zh-CN"/>
              <a:t>        </a:t>
            </a:r>
          </a:p>
          <a:p>
            <a:r>
              <a:rPr lang="en-US" altLang="zh-CN"/>
              <a:t>}</a:t>
            </a:r>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Rot="1" noChangeAspect="1" noChangeArrowheads="1" noTextEdit="1"/>
          </p:cNvSpPr>
          <p:nvPr>
            <p:ph type="sldImg"/>
          </p:nvPr>
        </p:nvSpPr>
        <p:spPr>
          <a:xfrm>
            <a:off x="3024188" y="565150"/>
            <a:ext cx="3290887" cy="2468563"/>
          </a:xfrm>
          <a:ln/>
        </p:spPr>
      </p:sp>
      <p:sp>
        <p:nvSpPr>
          <p:cNvPr id="185346" name="Rectangle 3"/>
          <p:cNvSpPr>
            <a:spLocks noGrp="1" noChangeArrowheads="1"/>
          </p:cNvSpPr>
          <p:nvPr>
            <p:ph type="body" idx="1"/>
          </p:nvPr>
        </p:nvSpPr>
        <p:spPr bwMode="auto">
          <a:xfrm>
            <a:off x="752475" y="3289300"/>
            <a:ext cx="8088313" cy="2962275"/>
          </a:xfrm>
          <a:prstGeom prst="rect">
            <a:avLst/>
          </a:prstGeom>
          <a:solidFill>
            <a:srgbClr val="FFFFFF"/>
          </a:solidFill>
          <a:ln>
            <a:solidFill>
              <a:srgbClr val="000000"/>
            </a:solidFill>
            <a:miter lim="800000"/>
            <a:headEnd/>
            <a:tailEnd/>
          </a:ln>
        </p:spPr>
        <p:txBody>
          <a:bodyPr/>
          <a:lstStyle/>
          <a:p>
            <a:pPr>
              <a:lnSpc>
                <a:spcPct val="80000"/>
              </a:lnSpc>
            </a:pPr>
            <a:r>
              <a:rPr lang="en-US" altLang="zh-CN" sz="800" b="1"/>
              <a:t>import</a:t>
            </a:r>
            <a:r>
              <a:rPr lang="en-US" altLang="zh-CN" sz="800"/>
              <a:t> org.openqa.selenium.By;</a:t>
            </a:r>
          </a:p>
          <a:p>
            <a:pPr>
              <a:lnSpc>
                <a:spcPct val="80000"/>
              </a:lnSpc>
            </a:pPr>
            <a:r>
              <a:rPr lang="en-US" altLang="zh-CN" sz="800" b="1"/>
              <a:t>import</a:t>
            </a:r>
            <a:r>
              <a:rPr lang="en-US" altLang="zh-CN" sz="800"/>
              <a:t> org.openqa.selenium.JavascriptExecutor;</a:t>
            </a:r>
          </a:p>
          <a:p>
            <a:pPr>
              <a:lnSpc>
                <a:spcPct val="80000"/>
              </a:lnSpc>
            </a:pPr>
            <a:r>
              <a:rPr lang="en-US" altLang="zh-CN" sz="800" b="1"/>
              <a:t>import</a:t>
            </a:r>
            <a:r>
              <a:rPr lang="en-US" altLang="zh-CN" sz="800"/>
              <a:t> org.openqa.selenium.WebDriver;</a:t>
            </a:r>
          </a:p>
          <a:p>
            <a:pPr>
              <a:lnSpc>
                <a:spcPct val="80000"/>
              </a:lnSpc>
            </a:pPr>
            <a:r>
              <a:rPr lang="en-US" altLang="zh-CN" sz="800" b="1"/>
              <a:t>import</a:t>
            </a:r>
            <a:r>
              <a:rPr lang="en-US" altLang="zh-CN" sz="800"/>
              <a:t> org.openqa.selenium.WebElement;</a:t>
            </a:r>
          </a:p>
          <a:p>
            <a:pPr>
              <a:lnSpc>
                <a:spcPct val="80000"/>
              </a:lnSpc>
            </a:pPr>
            <a:r>
              <a:rPr lang="en-US" altLang="zh-CN" sz="800" b="1"/>
              <a:t>import</a:t>
            </a:r>
            <a:r>
              <a:rPr lang="en-US" altLang="zh-CN" sz="800"/>
              <a:t> org.openqa.selenium.firefox.FirefoxDriver;</a:t>
            </a:r>
          </a:p>
          <a:p>
            <a:pPr>
              <a:lnSpc>
                <a:spcPct val="80000"/>
              </a:lnSpc>
            </a:pPr>
            <a:r>
              <a:rPr lang="en-US" altLang="zh-CN" sz="800" b="1"/>
              <a:t>import</a:t>
            </a:r>
            <a:r>
              <a:rPr lang="en-US" altLang="zh-CN" sz="800"/>
              <a:t> org.openqa.selenium.support.ui.ExpectedCondition;</a:t>
            </a:r>
          </a:p>
          <a:p>
            <a:pPr>
              <a:lnSpc>
                <a:spcPct val="80000"/>
              </a:lnSpc>
            </a:pPr>
            <a:r>
              <a:rPr lang="en-US" altLang="zh-CN" sz="800" b="1"/>
              <a:t>import</a:t>
            </a:r>
            <a:r>
              <a:rPr lang="en-US" altLang="zh-CN" sz="800"/>
              <a:t> org.openqa.selenium.support.ui.WebDriverWait;</a:t>
            </a:r>
          </a:p>
          <a:p>
            <a:pPr>
              <a:lnSpc>
                <a:spcPct val="80000"/>
              </a:lnSpc>
            </a:pPr>
            <a:endParaRPr lang="en-US" altLang="zh-CN" sz="800"/>
          </a:p>
          <a:p>
            <a:pPr>
              <a:lnSpc>
                <a:spcPct val="80000"/>
              </a:lnSpc>
            </a:pPr>
            <a:r>
              <a:rPr lang="en-US" altLang="zh-CN" sz="800" b="1"/>
              <a:t>public</a:t>
            </a:r>
            <a:r>
              <a:rPr lang="en-US" altLang="zh-CN" sz="800"/>
              <a:t> </a:t>
            </a:r>
            <a:r>
              <a:rPr lang="en-US" altLang="zh-CN" sz="800" b="1"/>
              <a:t>class</a:t>
            </a:r>
            <a:r>
              <a:rPr lang="en-US" altLang="zh-CN" sz="800"/>
              <a:t> WaitForSomthing1 {</a:t>
            </a:r>
          </a:p>
          <a:p>
            <a:pPr>
              <a:lnSpc>
                <a:spcPct val="80000"/>
              </a:lnSpc>
            </a:pPr>
            <a:endParaRPr lang="en-US" altLang="zh-CN" sz="800"/>
          </a:p>
          <a:p>
            <a:pPr>
              <a:lnSpc>
                <a:spcPct val="80000"/>
              </a:lnSpc>
            </a:pPr>
            <a:r>
              <a:rPr lang="en-US" altLang="zh-CN" sz="800" b="1"/>
              <a:t>public</a:t>
            </a:r>
            <a:r>
              <a:rPr lang="en-US" altLang="zh-CN" sz="800"/>
              <a:t> </a:t>
            </a:r>
            <a:r>
              <a:rPr lang="en-US" altLang="zh-CN" sz="800" b="1"/>
              <a:t>static</a:t>
            </a:r>
            <a:r>
              <a:rPr lang="en-US" altLang="zh-CN" sz="800"/>
              <a:t> </a:t>
            </a:r>
            <a:r>
              <a:rPr lang="en-US" altLang="zh-CN" sz="800" b="1"/>
              <a:t>void</a:t>
            </a:r>
            <a:r>
              <a:rPr lang="en-US" altLang="zh-CN" sz="800"/>
              <a:t> main(String[] args) </a:t>
            </a:r>
            <a:r>
              <a:rPr lang="en-US" altLang="zh-CN" sz="800" b="1"/>
              <a:t>throws</a:t>
            </a:r>
            <a:r>
              <a:rPr lang="en-US" altLang="zh-CN" sz="800"/>
              <a:t> Exception {</a:t>
            </a:r>
          </a:p>
          <a:p>
            <a:pPr>
              <a:lnSpc>
                <a:spcPct val="80000"/>
              </a:lnSpc>
            </a:pPr>
            <a:endParaRPr lang="en-US" altLang="zh-CN" sz="800"/>
          </a:p>
          <a:p>
            <a:pPr>
              <a:lnSpc>
                <a:spcPct val="80000"/>
              </a:lnSpc>
            </a:pPr>
            <a:r>
              <a:rPr lang="en-US" altLang="zh-CN" sz="800"/>
              <a:t>WebDriver dr = </a:t>
            </a:r>
            <a:r>
              <a:rPr lang="en-US" altLang="zh-CN" sz="800" b="1"/>
              <a:t>new</a:t>
            </a:r>
            <a:r>
              <a:rPr lang="en-US" altLang="zh-CN" sz="800"/>
              <a:t> FirefoxDriver();</a:t>
            </a:r>
          </a:p>
          <a:p>
            <a:pPr>
              <a:lnSpc>
                <a:spcPct val="80000"/>
              </a:lnSpc>
            </a:pPr>
            <a:endParaRPr lang="en-US" altLang="zh-CN" sz="800"/>
          </a:p>
          <a:p>
            <a:pPr>
              <a:lnSpc>
                <a:spcPct val="80000"/>
              </a:lnSpc>
            </a:pPr>
            <a:r>
              <a:rPr lang="en-US" altLang="zh-CN" sz="800"/>
              <a:t>String url = "file:///E:/Workspaces/MyEclipse 9/struts" +</a:t>
            </a:r>
          </a:p>
          <a:p>
            <a:pPr>
              <a:lnSpc>
                <a:spcPct val="80000"/>
              </a:lnSpc>
            </a:pPr>
            <a:r>
              <a:rPr lang="en-US" altLang="zh-CN" sz="800"/>
              <a:t>"/2013-selenium-webdriver-3/Wait.html";</a:t>
            </a:r>
          </a:p>
          <a:p>
            <a:pPr>
              <a:lnSpc>
                <a:spcPct val="80000"/>
              </a:lnSpc>
            </a:pPr>
            <a:r>
              <a:rPr lang="en-US" altLang="zh-CN" sz="800"/>
              <a:t>dr.get(url);</a:t>
            </a:r>
          </a:p>
          <a:p>
            <a:pPr>
              <a:lnSpc>
                <a:spcPct val="80000"/>
              </a:lnSpc>
            </a:pPr>
            <a:r>
              <a:rPr lang="en-US" altLang="zh-CN" sz="800"/>
              <a:t>dr.findElement(By.</a:t>
            </a:r>
            <a:r>
              <a:rPr lang="en-US" altLang="zh-CN" sz="800" i="1"/>
              <a:t>id</a:t>
            </a:r>
            <a:r>
              <a:rPr lang="en-US" altLang="zh-CN" sz="800"/>
              <a:t>("b")).click();</a:t>
            </a:r>
          </a:p>
          <a:p>
            <a:pPr>
              <a:lnSpc>
                <a:spcPct val="80000"/>
              </a:lnSpc>
            </a:pPr>
            <a:endParaRPr lang="en-US" altLang="zh-CN" sz="800"/>
          </a:p>
          <a:p>
            <a:pPr>
              <a:lnSpc>
                <a:spcPct val="80000"/>
              </a:lnSpc>
            </a:pPr>
            <a:r>
              <a:rPr lang="en-US" altLang="zh-CN" sz="800"/>
              <a:t>WebDriverWait wait = </a:t>
            </a:r>
            <a:r>
              <a:rPr lang="en-US" altLang="zh-CN" sz="800" b="1"/>
              <a:t>new</a:t>
            </a:r>
            <a:r>
              <a:rPr lang="en-US" altLang="zh-CN" sz="800"/>
              <a:t> WebDriverWait(dr, 10);</a:t>
            </a:r>
          </a:p>
          <a:p>
            <a:pPr>
              <a:lnSpc>
                <a:spcPct val="80000"/>
              </a:lnSpc>
            </a:pPr>
            <a:r>
              <a:rPr lang="en-US" altLang="zh-CN" sz="800"/>
              <a:t>wait.until(</a:t>
            </a:r>
            <a:r>
              <a:rPr lang="en-US" altLang="zh-CN" sz="800" b="1"/>
              <a:t>new</a:t>
            </a:r>
            <a:r>
              <a:rPr lang="en-US" altLang="zh-CN" sz="800"/>
              <a:t> ExpectedCondition&lt;WebElement&gt;() {</a:t>
            </a:r>
          </a:p>
          <a:p>
            <a:pPr>
              <a:lnSpc>
                <a:spcPct val="80000"/>
              </a:lnSpc>
            </a:pPr>
            <a:r>
              <a:rPr lang="en-US" altLang="zh-CN" sz="800" b="1"/>
              <a:t>public</a:t>
            </a:r>
            <a:r>
              <a:rPr lang="en-US" altLang="zh-CN" sz="800"/>
              <a:t> WebElement apply(WebDriver d) {</a:t>
            </a:r>
          </a:p>
          <a:p>
            <a:pPr>
              <a:lnSpc>
                <a:spcPct val="80000"/>
              </a:lnSpc>
            </a:pPr>
            <a:r>
              <a:rPr lang="en-US" altLang="zh-CN" sz="800" b="1"/>
              <a:t>return</a:t>
            </a:r>
            <a:r>
              <a:rPr lang="en-US" altLang="zh-CN" sz="800"/>
              <a:t> d.findElement(By.</a:t>
            </a:r>
            <a:r>
              <a:rPr lang="en-US" altLang="zh-CN" sz="800" i="1"/>
              <a:t>cssSelector</a:t>
            </a:r>
            <a:r>
              <a:rPr lang="en-US" altLang="zh-CN" sz="800"/>
              <a:t>(".red_box"));</a:t>
            </a:r>
          </a:p>
          <a:p>
            <a:pPr>
              <a:lnSpc>
                <a:spcPct val="80000"/>
              </a:lnSpc>
            </a:pPr>
            <a:endParaRPr lang="en-US" altLang="zh-CN" sz="800"/>
          </a:p>
          <a:p>
            <a:pPr>
              <a:lnSpc>
                <a:spcPct val="80000"/>
              </a:lnSpc>
            </a:pPr>
            <a:r>
              <a:rPr lang="en-US" altLang="zh-CN" sz="800"/>
              <a:t>}</a:t>
            </a:r>
          </a:p>
          <a:p>
            <a:pPr>
              <a:lnSpc>
                <a:spcPct val="80000"/>
              </a:lnSpc>
            </a:pPr>
            <a:r>
              <a:rPr lang="en-US" altLang="zh-CN" sz="800"/>
              <a:t>});</a:t>
            </a:r>
          </a:p>
          <a:p>
            <a:pPr>
              <a:lnSpc>
                <a:spcPct val="80000"/>
              </a:lnSpc>
            </a:pPr>
            <a:r>
              <a:rPr lang="en-US" altLang="zh-CN" sz="800"/>
              <a:t>WebElement element = dr.findElement(By.</a:t>
            </a:r>
            <a:r>
              <a:rPr lang="en-US" altLang="zh-CN" sz="800" i="1"/>
              <a:t>cssSelector</a:t>
            </a:r>
            <a:r>
              <a:rPr lang="en-US" altLang="zh-CN" sz="800"/>
              <a:t>(".red_box"));</a:t>
            </a:r>
          </a:p>
          <a:p>
            <a:pPr>
              <a:lnSpc>
                <a:spcPct val="80000"/>
              </a:lnSpc>
            </a:pPr>
            <a:r>
              <a:rPr lang="en-US" altLang="zh-CN" sz="800"/>
              <a:t>((JavascriptExecutor) dr).executeScript(</a:t>
            </a:r>
          </a:p>
          <a:p>
            <a:pPr>
              <a:lnSpc>
                <a:spcPct val="80000"/>
              </a:lnSpc>
            </a:pPr>
            <a:r>
              <a:rPr lang="en-US" altLang="zh-CN" sz="800"/>
              <a:t>"arguments[0].style.border = \"5px solid yellow\"", element);</a:t>
            </a:r>
          </a:p>
          <a:p>
            <a:pPr>
              <a:lnSpc>
                <a:spcPct val="80000"/>
              </a:lnSpc>
            </a:pPr>
            <a:endParaRPr lang="en-US" altLang="zh-CN" sz="800"/>
          </a:p>
          <a:p>
            <a:pPr>
              <a:lnSpc>
                <a:spcPct val="80000"/>
              </a:lnSpc>
            </a:pPr>
            <a:r>
              <a:rPr lang="en-US" altLang="zh-CN" sz="800"/>
              <a:t>}</a:t>
            </a:r>
          </a:p>
          <a:p>
            <a:pPr>
              <a:lnSpc>
                <a:spcPct val="80000"/>
              </a:lnSpc>
            </a:pPr>
            <a:r>
              <a:rPr lang="en-US" altLang="zh-CN" sz="800"/>
              <a:t>}</a:t>
            </a:r>
            <a:endParaRPr lang="zh-CN" altLang="en-US" sz="8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2716213" y="304800"/>
            <a:ext cx="4162425" cy="3122613"/>
          </a:xfrm>
          <a:ln/>
        </p:spPr>
      </p:sp>
      <p:sp>
        <p:nvSpPr>
          <p:cNvPr id="32770"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Rot="1" noChangeAspect="1" noChangeArrowheads="1" noTextEdit="1"/>
          </p:cNvSpPr>
          <p:nvPr>
            <p:ph type="sldImg"/>
          </p:nvPr>
        </p:nvSpPr>
        <p:spPr>
          <a:xfrm>
            <a:off x="3024188" y="565150"/>
            <a:ext cx="3290887" cy="2468563"/>
          </a:xfrm>
          <a:ln/>
        </p:spPr>
      </p:sp>
      <p:sp>
        <p:nvSpPr>
          <p:cNvPr id="188418" name="Rectangle 3"/>
          <p:cNvSpPr>
            <a:spLocks noGrp="1" noChangeArrowheads="1"/>
          </p:cNvSpPr>
          <p:nvPr>
            <p:ph type="body" idx="1"/>
          </p:nvPr>
        </p:nvSpPr>
        <p:spPr bwMode="auto">
          <a:xfrm>
            <a:off x="752475" y="3289300"/>
            <a:ext cx="8088313" cy="2962275"/>
          </a:xfrm>
          <a:prstGeom prst="rect">
            <a:avLst/>
          </a:prstGeom>
          <a:solidFill>
            <a:srgbClr val="FFFFFF"/>
          </a:solidFill>
          <a:ln>
            <a:solidFill>
              <a:srgbClr val="000000"/>
            </a:solidFill>
            <a:miter lim="800000"/>
            <a:headEnd/>
            <a:tailEnd/>
          </a:ln>
        </p:spPr>
        <p:txBody>
          <a:bodyPr/>
          <a:lstStyle/>
          <a:p>
            <a:pPr>
              <a:lnSpc>
                <a:spcPct val="80000"/>
              </a:lnSpc>
            </a:pPr>
            <a:r>
              <a:rPr lang="en-US" altLang="zh-CN" sz="800" b="1"/>
              <a:t>import</a:t>
            </a:r>
            <a:r>
              <a:rPr lang="en-US" altLang="zh-CN" sz="800"/>
              <a:t> java.util.concurrent.TimeUnit;</a:t>
            </a:r>
          </a:p>
          <a:p>
            <a:pPr>
              <a:lnSpc>
                <a:spcPct val="80000"/>
              </a:lnSpc>
            </a:pPr>
            <a:endParaRPr lang="en-US" altLang="zh-CN" sz="800"/>
          </a:p>
          <a:p>
            <a:pPr>
              <a:lnSpc>
                <a:spcPct val="80000"/>
              </a:lnSpc>
            </a:pPr>
            <a:r>
              <a:rPr lang="en-US" altLang="zh-CN" sz="800" b="1"/>
              <a:t>import</a:t>
            </a:r>
            <a:r>
              <a:rPr lang="en-US" altLang="zh-CN" sz="800"/>
              <a:t> org.openqa.selenium.By;</a:t>
            </a:r>
          </a:p>
          <a:p>
            <a:pPr>
              <a:lnSpc>
                <a:spcPct val="80000"/>
              </a:lnSpc>
            </a:pPr>
            <a:r>
              <a:rPr lang="en-US" altLang="zh-CN" sz="800" b="1"/>
              <a:t>import</a:t>
            </a:r>
            <a:r>
              <a:rPr lang="en-US" altLang="zh-CN" sz="800"/>
              <a:t> org.openqa.selenium.JavascriptExecutor;</a:t>
            </a:r>
          </a:p>
          <a:p>
            <a:pPr>
              <a:lnSpc>
                <a:spcPct val="80000"/>
              </a:lnSpc>
            </a:pPr>
            <a:r>
              <a:rPr lang="en-US" altLang="zh-CN" sz="800" b="1"/>
              <a:t>import</a:t>
            </a:r>
            <a:r>
              <a:rPr lang="en-US" altLang="zh-CN" sz="800"/>
              <a:t> org.openqa.selenium.WebDriver;</a:t>
            </a:r>
          </a:p>
          <a:p>
            <a:pPr>
              <a:lnSpc>
                <a:spcPct val="80000"/>
              </a:lnSpc>
            </a:pPr>
            <a:r>
              <a:rPr lang="en-US" altLang="zh-CN" sz="800" b="1"/>
              <a:t>import</a:t>
            </a:r>
            <a:r>
              <a:rPr lang="en-US" altLang="zh-CN" sz="800"/>
              <a:t> org.openqa.selenium.WebElement;</a:t>
            </a:r>
          </a:p>
          <a:p>
            <a:pPr>
              <a:lnSpc>
                <a:spcPct val="80000"/>
              </a:lnSpc>
            </a:pPr>
            <a:r>
              <a:rPr lang="en-US" altLang="zh-CN" sz="800" b="1"/>
              <a:t>import</a:t>
            </a:r>
            <a:r>
              <a:rPr lang="en-US" altLang="zh-CN" sz="800"/>
              <a:t> org.openqa.selenium.firefox.FirefoxDriver;</a:t>
            </a:r>
          </a:p>
          <a:p>
            <a:pPr>
              <a:lnSpc>
                <a:spcPct val="80000"/>
              </a:lnSpc>
            </a:pPr>
            <a:r>
              <a:rPr lang="en-US" altLang="zh-CN" sz="800" b="1"/>
              <a:t>public</a:t>
            </a:r>
            <a:r>
              <a:rPr lang="en-US" altLang="zh-CN" sz="800"/>
              <a:t> </a:t>
            </a:r>
            <a:r>
              <a:rPr lang="en-US" altLang="zh-CN" sz="800" b="1"/>
              <a:t>class</a:t>
            </a:r>
            <a:r>
              <a:rPr lang="en-US" altLang="zh-CN" sz="800"/>
              <a:t> WaitForSomthing2 {</a:t>
            </a:r>
          </a:p>
          <a:p>
            <a:pPr>
              <a:lnSpc>
                <a:spcPct val="80000"/>
              </a:lnSpc>
            </a:pPr>
            <a:endParaRPr lang="en-US" altLang="zh-CN" sz="800"/>
          </a:p>
          <a:p>
            <a:pPr>
              <a:lnSpc>
                <a:spcPct val="80000"/>
              </a:lnSpc>
            </a:pPr>
            <a:r>
              <a:rPr lang="en-US" altLang="zh-CN" sz="800" b="1"/>
              <a:t>public</a:t>
            </a:r>
            <a:r>
              <a:rPr lang="en-US" altLang="zh-CN" sz="800"/>
              <a:t> </a:t>
            </a:r>
            <a:r>
              <a:rPr lang="en-US" altLang="zh-CN" sz="800" b="1"/>
              <a:t>static</a:t>
            </a:r>
            <a:r>
              <a:rPr lang="en-US" altLang="zh-CN" sz="800"/>
              <a:t> </a:t>
            </a:r>
            <a:r>
              <a:rPr lang="en-US" altLang="zh-CN" sz="800" b="1"/>
              <a:t>void</a:t>
            </a:r>
            <a:r>
              <a:rPr lang="en-US" altLang="zh-CN" sz="800"/>
              <a:t> main(String[] args) {</a:t>
            </a:r>
          </a:p>
          <a:p>
            <a:pPr>
              <a:lnSpc>
                <a:spcPct val="80000"/>
              </a:lnSpc>
            </a:pPr>
            <a:endParaRPr lang="en-US" altLang="zh-CN" sz="800"/>
          </a:p>
          <a:p>
            <a:pPr>
              <a:lnSpc>
                <a:spcPct val="80000"/>
              </a:lnSpc>
            </a:pPr>
            <a:r>
              <a:rPr lang="en-US" altLang="zh-CN" sz="800"/>
              <a:t>WebDriver dr = </a:t>
            </a:r>
            <a:r>
              <a:rPr lang="en-US" altLang="zh-CN" sz="800" b="1"/>
              <a:t>new</a:t>
            </a:r>
            <a:r>
              <a:rPr lang="en-US" altLang="zh-CN" sz="800"/>
              <a:t> FirefoxDriver();</a:t>
            </a:r>
          </a:p>
          <a:p>
            <a:pPr>
              <a:lnSpc>
                <a:spcPct val="80000"/>
              </a:lnSpc>
            </a:pPr>
            <a:endParaRPr lang="en-US" altLang="zh-CN" sz="800"/>
          </a:p>
          <a:p>
            <a:pPr>
              <a:lnSpc>
                <a:spcPct val="80000"/>
              </a:lnSpc>
            </a:pPr>
            <a:r>
              <a:rPr lang="en-US" altLang="zh-CN" sz="800"/>
              <a:t>// </a:t>
            </a:r>
            <a:r>
              <a:rPr lang="zh-CN" altLang="en-US" sz="800"/>
              <a:t>设置</a:t>
            </a:r>
            <a:r>
              <a:rPr lang="en-US" altLang="zh-CN" sz="800"/>
              <a:t>10</a:t>
            </a:r>
            <a:r>
              <a:rPr lang="zh-CN" altLang="en-US" sz="800"/>
              <a:t>秒</a:t>
            </a:r>
          </a:p>
          <a:p>
            <a:pPr>
              <a:lnSpc>
                <a:spcPct val="80000"/>
              </a:lnSpc>
            </a:pPr>
            <a:r>
              <a:rPr lang="en-US" altLang="zh-CN" sz="800"/>
              <a:t>dr.manage().timeouts().implicitlyWait(10, TimeUnit.</a:t>
            </a:r>
            <a:r>
              <a:rPr lang="en-US" altLang="zh-CN" sz="800" i="1"/>
              <a:t>SECONDS</a:t>
            </a:r>
            <a:r>
              <a:rPr lang="en-US" altLang="zh-CN" sz="800"/>
              <a:t>);</a:t>
            </a:r>
          </a:p>
          <a:p>
            <a:pPr>
              <a:lnSpc>
                <a:spcPct val="80000"/>
              </a:lnSpc>
            </a:pPr>
            <a:endParaRPr lang="en-US" altLang="zh-CN" sz="800"/>
          </a:p>
          <a:p>
            <a:pPr>
              <a:lnSpc>
                <a:spcPct val="80000"/>
              </a:lnSpc>
            </a:pPr>
            <a:r>
              <a:rPr lang="en-US" altLang="zh-CN" sz="800"/>
              <a:t>String url = "file:///E:/Workspaces/MyEclipse 9/struts"</a:t>
            </a:r>
          </a:p>
          <a:p>
            <a:pPr>
              <a:lnSpc>
                <a:spcPct val="80000"/>
              </a:lnSpc>
            </a:pPr>
            <a:r>
              <a:rPr lang="en-US" altLang="zh-CN" sz="800"/>
              <a:t>+ "/2013-selenium-webdriver-3/Wait.html";</a:t>
            </a:r>
          </a:p>
          <a:p>
            <a:pPr>
              <a:lnSpc>
                <a:spcPct val="80000"/>
              </a:lnSpc>
            </a:pPr>
            <a:r>
              <a:rPr lang="en-US" altLang="zh-CN" sz="800"/>
              <a:t>dr.get(url);</a:t>
            </a:r>
          </a:p>
          <a:p>
            <a:pPr>
              <a:lnSpc>
                <a:spcPct val="80000"/>
              </a:lnSpc>
            </a:pPr>
            <a:r>
              <a:rPr lang="en-US" altLang="zh-CN" sz="800"/>
              <a:t>dr.findElement(By.</a:t>
            </a:r>
            <a:r>
              <a:rPr lang="en-US" altLang="zh-CN" sz="800" i="1"/>
              <a:t>id</a:t>
            </a:r>
            <a:r>
              <a:rPr lang="en-US" altLang="zh-CN" sz="800"/>
              <a:t>("b")).click();</a:t>
            </a:r>
          </a:p>
          <a:p>
            <a:pPr>
              <a:lnSpc>
                <a:spcPct val="80000"/>
              </a:lnSpc>
            </a:pPr>
            <a:r>
              <a:rPr lang="en-US" altLang="zh-CN" sz="800"/>
              <a:t>// </a:t>
            </a:r>
            <a:r>
              <a:rPr lang="zh-CN" altLang="en-US" sz="800"/>
              <a:t>注释掉原来的</a:t>
            </a:r>
          </a:p>
          <a:p>
            <a:pPr>
              <a:lnSpc>
                <a:spcPct val="80000"/>
              </a:lnSpc>
            </a:pPr>
            <a:r>
              <a:rPr lang="en-US" altLang="zh-CN" sz="800"/>
              <a:t>/*WebDriverWait wait = new WebDriverWait(</a:t>
            </a:r>
            <a:r>
              <a:rPr lang="en-US" altLang="zh-CN" sz="800" u="sng"/>
              <a:t>dr</a:t>
            </a:r>
            <a:r>
              <a:rPr lang="en-US" altLang="zh-CN" sz="800"/>
              <a:t>, 10);</a:t>
            </a:r>
          </a:p>
          <a:p>
            <a:pPr>
              <a:lnSpc>
                <a:spcPct val="80000"/>
              </a:lnSpc>
            </a:pPr>
            <a:r>
              <a:rPr lang="en-US" altLang="zh-CN" sz="800"/>
              <a:t>wait.until(new ExpectedCondition&lt;WebElement&gt;() {</a:t>
            </a:r>
          </a:p>
          <a:p>
            <a:pPr>
              <a:lnSpc>
                <a:spcPct val="80000"/>
              </a:lnSpc>
            </a:pPr>
            <a:r>
              <a:rPr lang="en-US" altLang="zh-CN" sz="800"/>
              <a:t>public WebElement apply(WebDriver d) {</a:t>
            </a:r>
          </a:p>
          <a:p>
            <a:pPr>
              <a:lnSpc>
                <a:spcPct val="80000"/>
              </a:lnSpc>
            </a:pPr>
            <a:r>
              <a:rPr lang="en-US" altLang="zh-CN" sz="800"/>
              <a:t>return d.findElement(By.cssSelector(".red_box"));</a:t>
            </a:r>
          </a:p>
          <a:p>
            <a:pPr>
              <a:lnSpc>
                <a:spcPct val="80000"/>
              </a:lnSpc>
            </a:pPr>
            <a:r>
              <a:rPr lang="en-US" altLang="zh-CN" sz="800"/>
              <a:t>}</a:t>
            </a:r>
          </a:p>
          <a:p>
            <a:pPr>
              <a:lnSpc>
                <a:spcPct val="80000"/>
              </a:lnSpc>
            </a:pPr>
            <a:r>
              <a:rPr lang="en-US" altLang="zh-CN" sz="800"/>
              <a:t>});</a:t>
            </a:r>
          </a:p>
          <a:p>
            <a:pPr>
              <a:lnSpc>
                <a:spcPct val="80000"/>
              </a:lnSpc>
            </a:pPr>
            <a:r>
              <a:rPr lang="en-US" altLang="zh-CN" sz="800"/>
              <a:t>*/</a:t>
            </a:r>
          </a:p>
          <a:p>
            <a:pPr>
              <a:lnSpc>
                <a:spcPct val="80000"/>
              </a:lnSpc>
            </a:pPr>
            <a:r>
              <a:rPr lang="en-US" altLang="zh-CN" sz="800"/>
              <a:t>WebElement element = dr.findElement(By.</a:t>
            </a:r>
            <a:r>
              <a:rPr lang="en-US" altLang="zh-CN" sz="800" i="1"/>
              <a:t>cssSelector</a:t>
            </a:r>
            <a:r>
              <a:rPr lang="en-US" altLang="zh-CN" sz="800"/>
              <a:t>(".red_box"));</a:t>
            </a:r>
          </a:p>
          <a:p>
            <a:pPr>
              <a:lnSpc>
                <a:spcPct val="80000"/>
              </a:lnSpc>
            </a:pPr>
            <a:r>
              <a:rPr lang="en-US" altLang="zh-CN" sz="800"/>
              <a:t>((JavascriptExecutor) dr).executeScript(</a:t>
            </a:r>
          </a:p>
          <a:p>
            <a:pPr>
              <a:lnSpc>
                <a:spcPct val="80000"/>
              </a:lnSpc>
            </a:pPr>
            <a:r>
              <a:rPr lang="en-US" altLang="zh-CN" sz="800"/>
              <a:t>"arguments[0].style.border = \"5px solid yellow\"", element);</a:t>
            </a:r>
          </a:p>
          <a:p>
            <a:pPr>
              <a:lnSpc>
                <a:spcPct val="80000"/>
              </a:lnSpc>
            </a:pPr>
            <a:r>
              <a:rPr lang="en-US" altLang="zh-CN" sz="800"/>
              <a:t>}</a:t>
            </a:r>
          </a:p>
          <a:p>
            <a:pPr>
              <a:lnSpc>
                <a:spcPct val="80000"/>
              </a:lnSpc>
            </a:pPr>
            <a:r>
              <a:rPr lang="en-US" altLang="zh-CN" sz="800"/>
              <a:t>}</a:t>
            </a:r>
            <a:endParaRPr lang="zh-CN" altLang="en-US" sz="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p:cNvSpPr>
            <a:spLocks noGrp="1" noRot="1" noChangeAspect="1" noChangeArrowheads="1" noTextEdit="1"/>
          </p:cNvSpPr>
          <p:nvPr>
            <p:ph type="sldImg"/>
          </p:nvPr>
        </p:nvSpPr>
        <p:spPr>
          <a:xfrm>
            <a:off x="3024188" y="565150"/>
            <a:ext cx="3290887" cy="2468563"/>
          </a:xfrm>
          <a:ln/>
        </p:spPr>
      </p:sp>
      <p:sp>
        <p:nvSpPr>
          <p:cNvPr id="190466" name="Rectangle 3"/>
          <p:cNvSpPr>
            <a:spLocks noGrp="1" noChangeArrowheads="1"/>
          </p:cNvSpPr>
          <p:nvPr>
            <p:ph type="body" idx="1"/>
          </p:nvPr>
        </p:nvSpPr>
        <p:spPr bwMode="auto">
          <a:xfrm>
            <a:off x="752475" y="3289300"/>
            <a:ext cx="8088313" cy="2962275"/>
          </a:xfrm>
          <a:prstGeom prst="rect">
            <a:avLst/>
          </a:prstGeom>
          <a:solidFill>
            <a:srgbClr val="FFFFFF"/>
          </a:solidFill>
          <a:ln>
            <a:solidFill>
              <a:srgbClr val="000000"/>
            </a:solidFill>
            <a:miter lim="800000"/>
            <a:headEnd/>
            <a:tailEnd/>
          </a:ln>
        </p:spPr>
        <p:txBody>
          <a:bodyPr/>
          <a:lstStyle/>
          <a:p>
            <a:pPr>
              <a:lnSpc>
                <a:spcPct val="80000"/>
              </a:lnSpc>
            </a:pPr>
            <a:r>
              <a:rPr lang="en-US" altLang="zh-CN" sz="900"/>
              <a:t>import java.io.File;</a:t>
            </a:r>
          </a:p>
          <a:p>
            <a:pPr>
              <a:lnSpc>
                <a:spcPct val="80000"/>
              </a:lnSpc>
            </a:pPr>
            <a:r>
              <a:rPr lang="en-US" altLang="zh-CN" sz="900"/>
              <a:t>import java.io.IOException;</a:t>
            </a:r>
          </a:p>
          <a:p>
            <a:pPr>
              <a:lnSpc>
                <a:spcPct val="80000"/>
              </a:lnSpc>
            </a:pPr>
            <a:endParaRPr lang="en-US" altLang="zh-CN" sz="900"/>
          </a:p>
          <a:p>
            <a:pPr>
              <a:lnSpc>
                <a:spcPct val="80000"/>
              </a:lnSpc>
            </a:pPr>
            <a:r>
              <a:rPr lang="en-US" altLang="zh-CN" sz="900"/>
              <a:t>import org.apache.commons.io.FileUtils;</a:t>
            </a:r>
          </a:p>
          <a:p>
            <a:pPr>
              <a:lnSpc>
                <a:spcPct val="80000"/>
              </a:lnSpc>
            </a:pPr>
            <a:r>
              <a:rPr lang="en-US" altLang="zh-CN" sz="900"/>
              <a:t>import org.openqa.selenium.OutputType;</a:t>
            </a:r>
          </a:p>
          <a:p>
            <a:pPr>
              <a:lnSpc>
                <a:spcPct val="80000"/>
              </a:lnSpc>
            </a:pPr>
            <a:r>
              <a:rPr lang="en-US" altLang="zh-CN" sz="900"/>
              <a:t>import org.openqa.selenium.TakesScreenshot;</a:t>
            </a:r>
          </a:p>
          <a:p>
            <a:pPr>
              <a:lnSpc>
                <a:spcPct val="80000"/>
              </a:lnSpc>
            </a:pPr>
            <a:r>
              <a:rPr lang="en-US" altLang="zh-CN" sz="900"/>
              <a:t>import org.openqa.selenium.WebDriver;</a:t>
            </a:r>
          </a:p>
          <a:p>
            <a:pPr>
              <a:lnSpc>
                <a:spcPct val="80000"/>
              </a:lnSpc>
            </a:pPr>
            <a:r>
              <a:rPr lang="en-US" altLang="zh-CN" sz="900"/>
              <a:t>import org.openqa.selenium.firefox.FirefoxDriver;</a:t>
            </a:r>
          </a:p>
          <a:p>
            <a:pPr>
              <a:lnSpc>
                <a:spcPct val="80000"/>
              </a:lnSpc>
            </a:pPr>
            <a:endParaRPr lang="en-US" altLang="zh-CN" sz="900"/>
          </a:p>
          <a:p>
            <a:pPr>
              <a:lnSpc>
                <a:spcPct val="80000"/>
              </a:lnSpc>
            </a:pPr>
            <a:r>
              <a:rPr lang="en-US" altLang="zh-CN" sz="900"/>
              <a:t>public class ShotScreen {</a:t>
            </a:r>
          </a:p>
          <a:p>
            <a:pPr>
              <a:lnSpc>
                <a:spcPct val="80000"/>
              </a:lnSpc>
            </a:pPr>
            <a:endParaRPr lang="en-US" altLang="zh-CN" sz="900"/>
          </a:p>
          <a:p>
            <a:pPr>
              <a:lnSpc>
                <a:spcPct val="80000"/>
              </a:lnSpc>
            </a:pPr>
            <a:r>
              <a:rPr lang="en-US" altLang="zh-CN" sz="900"/>
              <a:t>	public static void main(String[] args) throws IOException,</a:t>
            </a:r>
          </a:p>
          <a:p>
            <a:pPr>
              <a:lnSpc>
                <a:spcPct val="80000"/>
              </a:lnSpc>
            </a:pPr>
            <a:r>
              <a:rPr lang="en-US" altLang="zh-CN" sz="900"/>
              <a:t>			InterruptedException {</a:t>
            </a:r>
          </a:p>
          <a:p>
            <a:pPr>
              <a:lnSpc>
                <a:spcPct val="80000"/>
              </a:lnSpc>
            </a:pPr>
            <a:r>
              <a:rPr lang="en-US" altLang="zh-CN" sz="900"/>
              <a:t>		WebDriver dr = new FirefoxDriver();</a:t>
            </a:r>
          </a:p>
          <a:p>
            <a:pPr>
              <a:lnSpc>
                <a:spcPct val="80000"/>
              </a:lnSpc>
            </a:pPr>
            <a:r>
              <a:rPr lang="en-US" altLang="zh-CN" sz="900"/>
              <a:t>		dr.get("http://www.51.com");</a:t>
            </a:r>
          </a:p>
          <a:p>
            <a:pPr>
              <a:lnSpc>
                <a:spcPct val="80000"/>
              </a:lnSpc>
            </a:pPr>
            <a:endParaRPr lang="en-US" altLang="zh-CN" sz="900"/>
          </a:p>
          <a:p>
            <a:pPr>
              <a:lnSpc>
                <a:spcPct val="80000"/>
              </a:lnSpc>
            </a:pPr>
            <a:r>
              <a:rPr lang="en-US" altLang="zh-CN" sz="900"/>
              <a:t>		// </a:t>
            </a:r>
            <a:r>
              <a:rPr lang="zh-CN" altLang="en-US" sz="900"/>
              <a:t>这里等待页面加载完成</a:t>
            </a:r>
          </a:p>
          <a:p>
            <a:pPr>
              <a:lnSpc>
                <a:spcPct val="80000"/>
              </a:lnSpc>
            </a:pPr>
            <a:r>
              <a:rPr lang="zh-CN" altLang="en-US" sz="900"/>
              <a:t>		</a:t>
            </a:r>
            <a:r>
              <a:rPr lang="en-US" altLang="zh-CN" sz="900"/>
              <a:t>Thread.sleep(5000);</a:t>
            </a:r>
          </a:p>
          <a:p>
            <a:pPr>
              <a:lnSpc>
                <a:spcPct val="80000"/>
              </a:lnSpc>
            </a:pPr>
            <a:r>
              <a:rPr lang="en-US" altLang="zh-CN" sz="900"/>
              <a:t>		// </a:t>
            </a:r>
            <a:r>
              <a:rPr lang="zh-CN" altLang="en-US" sz="900"/>
              <a:t>下面代码是得到截图并保存在</a:t>
            </a:r>
            <a:r>
              <a:rPr lang="en-US" altLang="zh-CN" sz="900"/>
              <a:t>D</a:t>
            </a:r>
            <a:r>
              <a:rPr lang="zh-CN" altLang="en-US" sz="900"/>
              <a:t>盘下</a:t>
            </a:r>
          </a:p>
          <a:p>
            <a:pPr>
              <a:lnSpc>
                <a:spcPct val="80000"/>
              </a:lnSpc>
            </a:pPr>
            <a:r>
              <a:rPr lang="zh-CN" altLang="en-US" sz="900"/>
              <a:t>		</a:t>
            </a:r>
            <a:r>
              <a:rPr lang="en-US" altLang="zh-CN" sz="900"/>
              <a:t>File screenShotFile = ((TakesScreenshot) dr)</a:t>
            </a:r>
          </a:p>
          <a:p>
            <a:pPr>
              <a:lnSpc>
                <a:spcPct val="80000"/>
              </a:lnSpc>
            </a:pPr>
            <a:r>
              <a:rPr lang="en-US" altLang="zh-CN" sz="900"/>
              <a:t>				.getScreenshotAs(OutputType.FILE);</a:t>
            </a:r>
          </a:p>
          <a:p>
            <a:pPr>
              <a:lnSpc>
                <a:spcPct val="80000"/>
              </a:lnSpc>
            </a:pPr>
            <a:r>
              <a:rPr lang="en-US" altLang="zh-CN" sz="900"/>
              <a:t>		FileUtils.copyFile(screenShotFile, new File("D:/test.png"));</a:t>
            </a:r>
          </a:p>
          <a:p>
            <a:pPr>
              <a:lnSpc>
                <a:spcPct val="80000"/>
              </a:lnSpc>
            </a:pPr>
            <a:r>
              <a:rPr lang="en-US" altLang="zh-CN" sz="900"/>
              <a:t>		//ScreenShot.takeScreenShot("www51com", dr);		</a:t>
            </a:r>
          </a:p>
          <a:p>
            <a:pPr>
              <a:lnSpc>
                <a:spcPct val="80000"/>
              </a:lnSpc>
            </a:pPr>
            <a:r>
              <a:rPr lang="en-US" altLang="zh-CN" sz="900"/>
              <a:t>	}</a:t>
            </a:r>
          </a:p>
          <a:p>
            <a:pPr>
              <a:lnSpc>
                <a:spcPct val="80000"/>
              </a:lnSpc>
            </a:pPr>
            <a:r>
              <a:rPr lang="en-US" altLang="zh-CN" sz="900"/>
              <a:t>}</a:t>
            </a:r>
            <a:endParaRPr lang="zh-CN" altLang="en-US" sz="9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Rot="1" noChangeAspect="1" noChangeArrowheads="1" noTextEdit="1"/>
          </p:cNvSpPr>
          <p:nvPr>
            <p:ph type="sldImg"/>
          </p:nvPr>
        </p:nvSpPr>
        <p:spPr>
          <a:xfrm>
            <a:off x="3024188" y="565150"/>
            <a:ext cx="3290887" cy="2468563"/>
          </a:xfrm>
          <a:ln/>
        </p:spPr>
      </p:sp>
      <p:sp>
        <p:nvSpPr>
          <p:cNvPr id="194562" name="Rectangle 3"/>
          <p:cNvSpPr>
            <a:spLocks noGrp="1" noChangeArrowheads="1"/>
          </p:cNvSpPr>
          <p:nvPr>
            <p:ph type="body" idx="1"/>
          </p:nvPr>
        </p:nvSpPr>
        <p:spPr bwMode="auto">
          <a:xfrm>
            <a:off x="752475" y="3289300"/>
            <a:ext cx="8088313" cy="2962275"/>
          </a:xfrm>
          <a:prstGeom prst="rect">
            <a:avLst/>
          </a:prstGeom>
          <a:solidFill>
            <a:srgbClr val="FFFFFF"/>
          </a:solidFill>
          <a:ln>
            <a:solidFill>
              <a:srgbClr val="000000"/>
            </a:solidFill>
            <a:miter lim="800000"/>
            <a:headEnd/>
            <a:tailEnd/>
          </a:ln>
        </p:spPr>
        <p:txBody>
          <a:bodyPr/>
          <a:lstStyle/>
          <a:p>
            <a:pPr>
              <a:lnSpc>
                <a:spcPct val="80000"/>
              </a:lnSpc>
            </a:pPr>
            <a:r>
              <a:rPr lang="en-US" altLang="zh-CN" sz="800" b="1"/>
              <a:t>import</a:t>
            </a:r>
            <a:r>
              <a:rPr lang="en-US" altLang="zh-CN" sz="800"/>
              <a:t> java.util.List;</a:t>
            </a:r>
          </a:p>
          <a:p>
            <a:pPr>
              <a:lnSpc>
                <a:spcPct val="80000"/>
              </a:lnSpc>
            </a:pPr>
            <a:r>
              <a:rPr lang="en-US" altLang="zh-CN" sz="800" b="1"/>
              <a:t>import</a:t>
            </a:r>
            <a:r>
              <a:rPr lang="en-US" altLang="zh-CN" sz="800"/>
              <a:t> org.openqa.selenium.By;</a:t>
            </a:r>
          </a:p>
          <a:p>
            <a:pPr>
              <a:lnSpc>
                <a:spcPct val="80000"/>
              </a:lnSpc>
            </a:pPr>
            <a:r>
              <a:rPr lang="en-US" altLang="zh-CN" sz="800" b="1"/>
              <a:t>import</a:t>
            </a:r>
            <a:r>
              <a:rPr lang="en-US" altLang="zh-CN" sz="800"/>
              <a:t> org.openqa.selenium.WebDriver;</a:t>
            </a:r>
          </a:p>
          <a:p>
            <a:pPr>
              <a:lnSpc>
                <a:spcPct val="80000"/>
              </a:lnSpc>
            </a:pPr>
            <a:r>
              <a:rPr lang="en-US" altLang="zh-CN" sz="800" b="1"/>
              <a:t>import</a:t>
            </a:r>
            <a:r>
              <a:rPr lang="en-US" altLang="zh-CN" sz="800"/>
              <a:t> org.openqa.selenium.WebElement;</a:t>
            </a:r>
          </a:p>
          <a:p>
            <a:pPr>
              <a:lnSpc>
                <a:spcPct val="80000"/>
              </a:lnSpc>
            </a:pPr>
            <a:r>
              <a:rPr lang="en-US" altLang="zh-CN" sz="800" b="1"/>
              <a:t>import</a:t>
            </a:r>
            <a:r>
              <a:rPr lang="en-US" altLang="zh-CN" sz="800"/>
              <a:t> org.openqa.selenium.firefox.FirefoxDriver;</a:t>
            </a:r>
          </a:p>
          <a:p>
            <a:pPr>
              <a:lnSpc>
                <a:spcPct val="80000"/>
              </a:lnSpc>
            </a:pPr>
            <a:endParaRPr lang="en-US" altLang="zh-CN" sz="800"/>
          </a:p>
          <a:p>
            <a:pPr>
              <a:lnSpc>
                <a:spcPct val="80000"/>
              </a:lnSpc>
            </a:pPr>
            <a:r>
              <a:rPr lang="en-US" altLang="zh-CN" sz="800" b="1"/>
              <a:t>public</a:t>
            </a:r>
            <a:r>
              <a:rPr lang="en-US" altLang="zh-CN" sz="800"/>
              <a:t> </a:t>
            </a:r>
            <a:r>
              <a:rPr lang="en-US" altLang="zh-CN" sz="800" b="1"/>
              <a:t>class</a:t>
            </a:r>
            <a:r>
              <a:rPr lang="en-US" altLang="zh-CN" sz="800"/>
              <a:t> Table {</a:t>
            </a:r>
          </a:p>
          <a:p>
            <a:pPr>
              <a:lnSpc>
                <a:spcPct val="80000"/>
              </a:lnSpc>
            </a:pPr>
            <a:endParaRPr lang="en-US" altLang="zh-CN" sz="800"/>
          </a:p>
          <a:p>
            <a:pPr>
              <a:lnSpc>
                <a:spcPct val="80000"/>
              </a:lnSpc>
            </a:pPr>
            <a:r>
              <a:rPr lang="en-US" altLang="zh-CN" sz="800" b="1"/>
              <a:t>private</a:t>
            </a:r>
            <a:r>
              <a:rPr lang="en-US" altLang="zh-CN" sz="800"/>
              <a:t> WebDriver driver;</a:t>
            </a:r>
          </a:p>
          <a:p>
            <a:pPr>
              <a:lnSpc>
                <a:spcPct val="80000"/>
              </a:lnSpc>
            </a:pPr>
            <a:endParaRPr lang="en-US" altLang="zh-CN" sz="800"/>
          </a:p>
          <a:p>
            <a:pPr>
              <a:lnSpc>
                <a:spcPct val="80000"/>
              </a:lnSpc>
            </a:pPr>
            <a:r>
              <a:rPr lang="en-US" altLang="zh-CN" sz="800"/>
              <a:t>Table(WebDriver driver) {</a:t>
            </a:r>
          </a:p>
          <a:p>
            <a:pPr>
              <a:lnSpc>
                <a:spcPct val="80000"/>
              </a:lnSpc>
            </a:pPr>
            <a:r>
              <a:rPr lang="en-US" altLang="zh-CN" sz="800" b="1"/>
              <a:t>this</a:t>
            </a:r>
            <a:r>
              <a:rPr lang="en-US" altLang="zh-CN" sz="800"/>
              <a:t>.driver = driver;</a:t>
            </a:r>
          </a:p>
          <a:p>
            <a:pPr>
              <a:lnSpc>
                <a:spcPct val="80000"/>
              </a:lnSpc>
            </a:pPr>
            <a:r>
              <a:rPr lang="en-US" altLang="zh-CN" sz="800"/>
              <a:t>}</a:t>
            </a:r>
          </a:p>
          <a:p>
            <a:pPr>
              <a:lnSpc>
                <a:spcPct val="80000"/>
              </a:lnSpc>
            </a:pPr>
            <a:endParaRPr lang="en-US" altLang="zh-CN" sz="800"/>
          </a:p>
          <a:p>
            <a:pPr>
              <a:lnSpc>
                <a:spcPct val="80000"/>
              </a:lnSpc>
            </a:pPr>
            <a:r>
              <a:rPr lang="en-US" altLang="zh-CN" sz="800"/>
              <a:t>/**</a:t>
            </a:r>
          </a:p>
          <a:p>
            <a:pPr>
              <a:lnSpc>
                <a:spcPct val="80000"/>
              </a:lnSpc>
            </a:pPr>
            <a:r>
              <a:rPr lang="en-US" altLang="zh-CN" sz="800"/>
              <a:t> * </a:t>
            </a:r>
            <a:r>
              <a:rPr lang="zh-CN" altLang="en-US" sz="800"/>
              <a:t>从一个</a:t>
            </a:r>
            <a:r>
              <a:rPr lang="en-US" altLang="zh-CN" sz="800"/>
              <a:t>table</a:t>
            </a:r>
            <a:r>
              <a:rPr lang="zh-CN" altLang="en-US" sz="800"/>
              <a:t>的单元格中得到文本值</a:t>
            </a:r>
            <a:r>
              <a:rPr lang="en-US" altLang="zh-CN" sz="800"/>
              <a:t>. </a:t>
            </a:r>
            <a:r>
              <a:rPr lang="zh-CN" altLang="en-US" sz="800"/>
              <a:t>参数</a:t>
            </a:r>
            <a:r>
              <a:rPr lang="en-US" altLang="zh-CN" sz="800"/>
              <a:t>tableCellAddress</a:t>
            </a:r>
            <a:r>
              <a:rPr lang="zh-CN" altLang="en-US" sz="800"/>
              <a:t>的格式为 </a:t>
            </a:r>
            <a:r>
              <a:rPr lang="en-US" altLang="zh-CN" sz="800"/>
              <a:t>row.column, </a:t>
            </a:r>
            <a:r>
              <a:rPr lang="zh-CN" altLang="en-US" sz="800"/>
              <a:t>行列从</a:t>
            </a:r>
            <a:r>
              <a:rPr lang="en-US" altLang="zh-CN" sz="800"/>
              <a:t>0</a:t>
            </a:r>
            <a:r>
              <a:rPr lang="zh-CN" altLang="en-US" sz="800"/>
              <a:t>开始</a:t>
            </a:r>
            <a:r>
              <a:rPr lang="en-US" altLang="zh-CN" sz="800"/>
              <a:t>.</a:t>
            </a:r>
          </a:p>
          <a:p>
            <a:pPr>
              <a:lnSpc>
                <a:spcPct val="80000"/>
              </a:lnSpc>
            </a:pPr>
            <a:r>
              <a:rPr lang="en-US" altLang="zh-CN" sz="800"/>
              <a:t> * </a:t>
            </a:r>
          </a:p>
          <a:p>
            <a:pPr>
              <a:lnSpc>
                <a:spcPct val="80000"/>
              </a:lnSpc>
            </a:pPr>
            <a:r>
              <a:rPr lang="en-US" altLang="zh-CN" sz="800"/>
              <a:t> * </a:t>
            </a:r>
            <a:r>
              <a:rPr lang="en-US" altLang="zh-CN" sz="800" b="1"/>
              <a:t>@param</a:t>
            </a:r>
            <a:r>
              <a:rPr lang="en-US" altLang="zh-CN" sz="800"/>
              <a:t> by</a:t>
            </a:r>
          </a:p>
          <a:p>
            <a:pPr>
              <a:lnSpc>
                <a:spcPct val="80000"/>
              </a:lnSpc>
            </a:pPr>
            <a:r>
              <a:rPr lang="en-US" altLang="zh-CN" sz="800"/>
              <a:t> *            </a:t>
            </a:r>
            <a:r>
              <a:rPr lang="zh-CN" altLang="en-US" sz="800"/>
              <a:t>用于得到</a:t>
            </a:r>
            <a:r>
              <a:rPr lang="en-US" altLang="zh-CN" sz="800"/>
              <a:t>table</a:t>
            </a:r>
            <a:r>
              <a:rPr lang="zh-CN" altLang="en-US" sz="800"/>
              <a:t>对象</a:t>
            </a:r>
          </a:p>
          <a:p>
            <a:pPr>
              <a:lnSpc>
                <a:spcPct val="80000"/>
              </a:lnSpc>
            </a:pPr>
            <a:r>
              <a:rPr lang="zh-CN" altLang="en-US" sz="800"/>
              <a:t> * </a:t>
            </a:r>
            <a:r>
              <a:rPr lang="en-US" altLang="zh-CN" sz="800" b="1"/>
              <a:t>@param</a:t>
            </a:r>
            <a:r>
              <a:rPr lang="en-US" altLang="zh-CN" sz="800"/>
              <a:t> tableCellAddress</a:t>
            </a:r>
          </a:p>
          <a:p>
            <a:pPr>
              <a:lnSpc>
                <a:spcPct val="80000"/>
              </a:lnSpc>
            </a:pPr>
            <a:r>
              <a:rPr lang="en-US" altLang="zh-CN" sz="800"/>
              <a:t> *            </a:t>
            </a:r>
            <a:r>
              <a:rPr lang="zh-CN" altLang="en-US" sz="800"/>
              <a:t>一个单元格地址</a:t>
            </a:r>
            <a:r>
              <a:rPr lang="en-US" altLang="zh-CN" sz="800"/>
              <a:t>, </a:t>
            </a:r>
            <a:r>
              <a:rPr lang="zh-CN" altLang="en-US" sz="800"/>
              <a:t>如</a:t>
            </a:r>
            <a:r>
              <a:rPr lang="en-US" altLang="zh-CN" sz="800"/>
              <a:t>. "1.4"</a:t>
            </a:r>
          </a:p>
          <a:p>
            <a:pPr>
              <a:lnSpc>
                <a:spcPct val="80000"/>
              </a:lnSpc>
            </a:pPr>
            <a:r>
              <a:rPr lang="en-US" altLang="zh-CN" sz="800"/>
              <a:t> * </a:t>
            </a:r>
            <a:r>
              <a:rPr lang="en-US" altLang="zh-CN" sz="800" b="1"/>
              <a:t>@return</a:t>
            </a:r>
            <a:r>
              <a:rPr lang="en-US" altLang="zh-CN" sz="800"/>
              <a:t> </a:t>
            </a:r>
            <a:r>
              <a:rPr lang="zh-CN" altLang="en-US" sz="800"/>
              <a:t>从一个</a:t>
            </a:r>
            <a:r>
              <a:rPr lang="en-US" altLang="zh-CN" sz="800"/>
              <a:t>table</a:t>
            </a:r>
            <a:r>
              <a:rPr lang="zh-CN" altLang="en-US" sz="800"/>
              <a:t>的单元格中得到文本值</a:t>
            </a:r>
          </a:p>
          <a:p>
            <a:pPr>
              <a:lnSpc>
                <a:spcPct val="80000"/>
              </a:lnSpc>
            </a:pPr>
            <a:r>
              <a:rPr lang="zh-CN" altLang="en-US" sz="800"/>
              <a:t> *</a:t>
            </a:r>
            <a:r>
              <a:rPr lang="en-US" altLang="zh-CN" sz="800"/>
              <a:t>/</a:t>
            </a:r>
          </a:p>
          <a:p>
            <a:pPr>
              <a:lnSpc>
                <a:spcPct val="80000"/>
              </a:lnSpc>
            </a:pPr>
            <a:r>
              <a:rPr lang="en-US" altLang="zh-CN" sz="800" b="1"/>
              <a:t>public</a:t>
            </a:r>
            <a:r>
              <a:rPr lang="en-US" altLang="zh-CN" sz="800"/>
              <a:t> String getCellText(By by, String tableCellAddress) {</a:t>
            </a:r>
          </a:p>
          <a:p>
            <a:pPr>
              <a:lnSpc>
                <a:spcPct val="80000"/>
              </a:lnSpc>
            </a:pPr>
            <a:r>
              <a:rPr lang="en-US" altLang="zh-CN" sz="800"/>
              <a:t>// </a:t>
            </a:r>
            <a:r>
              <a:rPr lang="zh-CN" altLang="en-US" sz="800"/>
              <a:t>得到</a:t>
            </a:r>
            <a:r>
              <a:rPr lang="en-US" altLang="zh-CN" sz="800"/>
              <a:t>table</a:t>
            </a:r>
            <a:r>
              <a:rPr lang="zh-CN" altLang="en-US" sz="800"/>
              <a:t>元素对象</a:t>
            </a:r>
          </a:p>
          <a:p>
            <a:pPr>
              <a:lnSpc>
                <a:spcPct val="80000"/>
              </a:lnSpc>
            </a:pPr>
            <a:r>
              <a:rPr lang="en-US" altLang="zh-CN" sz="800"/>
              <a:t>WebElement table = driver.findElement(by);</a:t>
            </a:r>
          </a:p>
          <a:p>
            <a:pPr>
              <a:lnSpc>
                <a:spcPct val="80000"/>
              </a:lnSpc>
            </a:pPr>
            <a:r>
              <a:rPr lang="en-US" altLang="zh-CN" sz="800"/>
              <a:t>// </a:t>
            </a:r>
            <a:r>
              <a:rPr lang="zh-CN" altLang="en-US" sz="800"/>
              <a:t>对所要查找的单元格位置字符串进行分解，得到其对应行、列。</a:t>
            </a:r>
          </a:p>
          <a:p>
            <a:pPr>
              <a:lnSpc>
                <a:spcPct val="80000"/>
              </a:lnSpc>
            </a:pPr>
            <a:r>
              <a:rPr lang="en-US" altLang="zh-CN" sz="800" b="1"/>
              <a:t>int</a:t>
            </a:r>
            <a:r>
              <a:rPr lang="en-US" altLang="zh-CN" sz="800"/>
              <a:t> index = tableCellAddress.trim().indexOf('.');</a:t>
            </a:r>
          </a:p>
          <a:p>
            <a:pPr>
              <a:lnSpc>
                <a:spcPct val="80000"/>
              </a:lnSpc>
            </a:pPr>
            <a:r>
              <a:rPr lang="en-US" altLang="zh-CN" sz="800" b="1"/>
              <a:t>int</a:t>
            </a:r>
            <a:r>
              <a:rPr lang="en-US" altLang="zh-CN" sz="800"/>
              <a:t> row = Integer.</a:t>
            </a:r>
            <a:r>
              <a:rPr lang="en-US" altLang="zh-CN" sz="800" i="1"/>
              <a:t>parseInt</a:t>
            </a:r>
            <a:r>
              <a:rPr lang="en-US" altLang="zh-CN" sz="800"/>
              <a:t>(tableCellAddress.substring(0, index));</a:t>
            </a:r>
          </a:p>
          <a:p>
            <a:pPr>
              <a:lnSpc>
                <a:spcPct val="80000"/>
              </a:lnSpc>
            </a:pPr>
            <a:r>
              <a:rPr lang="en-US" altLang="zh-CN" sz="800" b="1"/>
              <a:t>int</a:t>
            </a:r>
            <a:r>
              <a:rPr lang="en-US" altLang="zh-CN" sz="800"/>
              <a:t> cell = Integer.</a:t>
            </a:r>
            <a:r>
              <a:rPr lang="en-US" altLang="zh-CN" sz="800" i="1"/>
              <a:t>parseInt</a:t>
            </a:r>
            <a:r>
              <a:rPr lang="en-US" altLang="zh-CN" sz="800"/>
              <a:t>(tableCellAddress.substring(index + 1));</a:t>
            </a:r>
          </a:p>
          <a:p>
            <a:pPr>
              <a:lnSpc>
                <a:spcPct val="80000"/>
              </a:lnSpc>
            </a:pPr>
            <a:r>
              <a:rPr lang="en-US" altLang="zh-CN" sz="800"/>
              <a:t>// </a:t>
            </a:r>
            <a:r>
              <a:rPr lang="zh-CN" altLang="en-US" sz="800"/>
              <a:t>得到</a:t>
            </a:r>
            <a:r>
              <a:rPr lang="en-US" altLang="zh-CN" sz="800"/>
              <a:t>table</a:t>
            </a:r>
            <a:r>
              <a:rPr lang="zh-CN" altLang="en-US" sz="800"/>
              <a:t>表中所有行对象，并得到所要查询的行对象。</a:t>
            </a:r>
          </a:p>
          <a:p>
            <a:pPr>
              <a:lnSpc>
                <a:spcPct val="80000"/>
              </a:lnSpc>
            </a:pPr>
            <a:r>
              <a:rPr lang="en-US" altLang="zh-CN" sz="800"/>
              <a:t>List&lt;WebElement&gt; rows = table.findElements(By.</a:t>
            </a:r>
            <a:r>
              <a:rPr lang="en-US" altLang="zh-CN" sz="800" i="1"/>
              <a:t>tagName</a:t>
            </a:r>
            <a:r>
              <a:rPr lang="en-US" altLang="zh-CN" sz="800"/>
              <a:t>("tr"));</a:t>
            </a:r>
          </a:p>
          <a:p>
            <a:pPr>
              <a:lnSpc>
                <a:spcPct val="80000"/>
              </a:lnSpc>
            </a:pPr>
            <a:r>
              <a:rPr lang="en-US" altLang="zh-CN" sz="800"/>
              <a:t>WebElement theRow = rows.get(row);</a:t>
            </a:r>
          </a:p>
          <a:p>
            <a:pPr>
              <a:lnSpc>
                <a:spcPct val="80000"/>
              </a:lnSpc>
            </a:pPr>
            <a:r>
              <a:rPr lang="en-US" altLang="zh-CN" sz="800"/>
              <a:t>// </a:t>
            </a:r>
            <a:r>
              <a:rPr lang="zh-CN" altLang="en-US" sz="800"/>
              <a:t>调用</a:t>
            </a:r>
            <a:r>
              <a:rPr lang="en-US" altLang="zh-CN" sz="800"/>
              <a:t>getCell</a:t>
            </a:r>
            <a:r>
              <a:rPr lang="zh-CN" altLang="en-US" sz="800"/>
              <a:t>方法得到对应的列对象，然后得到要查询的文本。</a:t>
            </a:r>
          </a:p>
          <a:p>
            <a:pPr>
              <a:lnSpc>
                <a:spcPct val="80000"/>
              </a:lnSpc>
            </a:pPr>
            <a:r>
              <a:rPr lang="en-US" altLang="zh-CN" sz="800"/>
              <a:t>String text = getCell(theRow, cell).getText();</a:t>
            </a:r>
          </a:p>
          <a:p>
            <a:pPr>
              <a:lnSpc>
                <a:spcPct val="80000"/>
              </a:lnSpc>
            </a:pPr>
            <a:r>
              <a:rPr lang="en-US" altLang="zh-CN" sz="800" b="1"/>
              <a:t>return</a:t>
            </a:r>
            <a:r>
              <a:rPr lang="en-US" altLang="zh-CN" sz="800"/>
              <a:t> text;</a:t>
            </a:r>
          </a:p>
          <a:p>
            <a:pPr>
              <a:lnSpc>
                <a:spcPct val="80000"/>
              </a:lnSpc>
            </a:pPr>
            <a:r>
              <a:rPr lang="en-US" altLang="zh-CN" sz="800"/>
              <a:t>}</a:t>
            </a:r>
          </a:p>
          <a:p>
            <a:pPr>
              <a:lnSpc>
                <a:spcPct val="80000"/>
              </a:lnSpc>
            </a:pPr>
            <a:endParaRPr lang="en-US" altLang="zh-CN" sz="800"/>
          </a:p>
          <a:p>
            <a:pPr>
              <a:lnSpc>
                <a:spcPct val="80000"/>
              </a:lnSpc>
            </a:pPr>
            <a:r>
              <a:rPr lang="en-US" altLang="zh-CN" sz="800" b="1"/>
              <a:t>private</a:t>
            </a:r>
            <a:r>
              <a:rPr lang="en-US" altLang="zh-CN" sz="800"/>
              <a:t> WebElement getCell(WebElement Row, </a:t>
            </a:r>
            <a:r>
              <a:rPr lang="en-US" altLang="zh-CN" sz="800" b="1"/>
              <a:t>int</a:t>
            </a:r>
            <a:r>
              <a:rPr lang="en-US" altLang="zh-CN" sz="800"/>
              <a:t> cell) {</a:t>
            </a:r>
          </a:p>
          <a:p>
            <a:pPr>
              <a:lnSpc>
                <a:spcPct val="80000"/>
              </a:lnSpc>
            </a:pPr>
            <a:r>
              <a:rPr lang="en-US" altLang="zh-CN" sz="800"/>
              <a:t>List&lt;WebElement&gt; cells;</a:t>
            </a:r>
          </a:p>
          <a:p>
            <a:pPr>
              <a:lnSpc>
                <a:spcPct val="80000"/>
              </a:lnSpc>
            </a:pPr>
            <a:r>
              <a:rPr lang="en-US" altLang="zh-CN" sz="800"/>
              <a:t>WebElement target = </a:t>
            </a:r>
            <a:r>
              <a:rPr lang="en-US" altLang="zh-CN" sz="800" b="1"/>
              <a:t>null</a:t>
            </a:r>
            <a:r>
              <a:rPr lang="en-US" altLang="zh-CN" sz="800"/>
              <a:t>;</a:t>
            </a:r>
          </a:p>
          <a:p>
            <a:pPr>
              <a:lnSpc>
                <a:spcPct val="80000"/>
              </a:lnSpc>
            </a:pPr>
            <a:r>
              <a:rPr lang="en-US" altLang="zh-CN" sz="800"/>
              <a:t>// </a:t>
            </a:r>
            <a:r>
              <a:rPr lang="zh-CN" altLang="en-US" sz="800"/>
              <a:t>列里面有</a:t>
            </a:r>
            <a:r>
              <a:rPr lang="en-US" altLang="zh-CN" sz="800"/>
              <a:t>"&lt;th&gt;"</a:t>
            </a:r>
            <a:r>
              <a:rPr lang="zh-CN" altLang="en-US" sz="800"/>
              <a:t>、</a:t>
            </a:r>
            <a:r>
              <a:rPr lang="en-US" altLang="zh-CN" sz="800"/>
              <a:t>"&lt;td&gt;"</a:t>
            </a:r>
            <a:r>
              <a:rPr lang="zh-CN" altLang="en-US" sz="800"/>
              <a:t>两种标签，所以分开处理。</a:t>
            </a:r>
          </a:p>
          <a:p>
            <a:pPr>
              <a:lnSpc>
                <a:spcPct val="80000"/>
              </a:lnSpc>
            </a:pPr>
            <a:r>
              <a:rPr lang="en-US" altLang="zh-CN" sz="800" b="1"/>
              <a:t>if</a:t>
            </a:r>
            <a:r>
              <a:rPr lang="en-US" altLang="zh-CN" sz="800"/>
              <a:t> (Row.findElements(By.</a:t>
            </a:r>
            <a:r>
              <a:rPr lang="en-US" altLang="zh-CN" sz="800" i="1"/>
              <a:t>tagName</a:t>
            </a:r>
            <a:r>
              <a:rPr lang="en-US" altLang="zh-CN" sz="800"/>
              <a:t>("th")).size() &gt; 0) {</a:t>
            </a:r>
          </a:p>
          <a:p>
            <a:pPr>
              <a:lnSpc>
                <a:spcPct val="80000"/>
              </a:lnSpc>
            </a:pPr>
            <a:r>
              <a:rPr lang="en-US" altLang="zh-CN" sz="800"/>
              <a:t>cells = Row.findElements(By.</a:t>
            </a:r>
            <a:r>
              <a:rPr lang="en-US" altLang="zh-CN" sz="800" i="1"/>
              <a:t>tagName</a:t>
            </a:r>
            <a:r>
              <a:rPr lang="en-US" altLang="zh-CN" sz="800"/>
              <a:t>("th"));</a:t>
            </a:r>
          </a:p>
          <a:p>
            <a:pPr>
              <a:lnSpc>
                <a:spcPct val="80000"/>
              </a:lnSpc>
            </a:pPr>
            <a:r>
              <a:rPr lang="en-US" altLang="zh-CN" sz="800"/>
              <a:t>target = cells.get(cell);</a:t>
            </a:r>
          </a:p>
          <a:p>
            <a:pPr>
              <a:lnSpc>
                <a:spcPct val="80000"/>
              </a:lnSpc>
            </a:pPr>
            <a:r>
              <a:rPr lang="en-US" altLang="zh-CN" sz="800"/>
              <a:t>}</a:t>
            </a:r>
          </a:p>
          <a:p>
            <a:pPr>
              <a:lnSpc>
                <a:spcPct val="80000"/>
              </a:lnSpc>
            </a:pPr>
            <a:r>
              <a:rPr lang="en-US" altLang="zh-CN" sz="800" b="1"/>
              <a:t>if</a:t>
            </a:r>
            <a:r>
              <a:rPr lang="en-US" altLang="zh-CN" sz="800"/>
              <a:t> (Row.findElements(By.</a:t>
            </a:r>
            <a:r>
              <a:rPr lang="en-US" altLang="zh-CN" sz="800" i="1"/>
              <a:t>tagName</a:t>
            </a:r>
            <a:r>
              <a:rPr lang="en-US" altLang="zh-CN" sz="800"/>
              <a:t>("td")).size() &gt; 0) {</a:t>
            </a:r>
          </a:p>
          <a:p>
            <a:pPr>
              <a:lnSpc>
                <a:spcPct val="80000"/>
              </a:lnSpc>
            </a:pPr>
            <a:r>
              <a:rPr lang="en-US" altLang="zh-CN" sz="800"/>
              <a:t>cells = Row.findElements(By.</a:t>
            </a:r>
            <a:r>
              <a:rPr lang="en-US" altLang="zh-CN" sz="800" i="1"/>
              <a:t>tagName</a:t>
            </a:r>
            <a:r>
              <a:rPr lang="en-US" altLang="zh-CN" sz="800"/>
              <a:t>("td"));</a:t>
            </a:r>
          </a:p>
          <a:p>
            <a:pPr>
              <a:lnSpc>
                <a:spcPct val="80000"/>
              </a:lnSpc>
            </a:pPr>
            <a:r>
              <a:rPr lang="en-US" altLang="zh-CN" sz="800"/>
              <a:t>target = cells.get(cell);</a:t>
            </a:r>
          </a:p>
          <a:p>
            <a:pPr>
              <a:lnSpc>
                <a:spcPct val="80000"/>
              </a:lnSpc>
            </a:pPr>
            <a:r>
              <a:rPr lang="en-US" altLang="zh-CN" sz="800"/>
              <a:t>}</a:t>
            </a:r>
          </a:p>
          <a:p>
            <a:pPr>
              <a:lnSpc>
                <a:spcPct val="80000"/>
              </a:lnSpc>
            </a:pPr>
            <a:r>
              <a:rPr lang="en-US" altLang="zh-CN" sz="800" b="1"/>
              <a:t>return</a:t>
            </a:r>
            <a:r>
              <a:rPr lang="en-US" altLang="zh-CN" sz="800"/>
              <a:t> target;</a:t>
            </a:r>
          </a:p>
          <a:p>
            <a:pPr>
              <a:lnSpc>
                <a:spcPct val="80000"/>
              </a:lnSpc>
            </a:pPr>
            <a:endParaRPr lang="en-US" altLang="zh-CN" sz="800"/>
          </a:p>
          <a:p>
            <a:pPr>
              <a:lnSpc>
                <a:spcPct val="80000"/>
              </a:lnSpc>
            </a:pPr>
            <a:r>
              <a:rPr lang="en-US" altLang="zh-CN" sz="800"/>
              <a:t>}</a:t>
            </a:r>
          </a:p>
          <a:p>
            <a:pPr>
              <a:lnSpc>
                <a:spcPct val="80000"/>
              </a:lnSpc>
            </a:pPr>
            <a:endParaRPr lang="en-US" altLang="zh-CN" sz="800"/>
          </a:p>
          <a:p>
            <a:pPr>
              <a:lnSpc>
                <a:spcPct val="80000"/>
              </a:lnSpc>
            </a:pPr>
            <a:r>
              <a:rPr lang="en-US" altLang="zh-CN" sz="800" b="1"/>
              <a:t>public</a:t>
            </a:r>
            <a:r>
              <a:rPr lang="en-US" altLang="zh-CN" sz="800"/>
              <a:t> </a:t>
            </a:r>
            <a:r>
              <a:rPr lang="en-US" altLang="zh-CN" sz="800" b="1"/>
              <a:t>static</a:t>
            </a:r>
            <a:r>
              <a:rPr lang="en-US" altLang="zh-CN" sz="800"/>
              <a:t> </a:t>
            </a:r>
            <a:r>
              <a:rPr lang="en-US" altLang="zh-CN" sz="800" b="1"/>
              <a:t>void</a:t>
            </a:r>
            <a:r>
              <a:rPr lang="en-US" altLang="zh-CN" sz="800"/>
              <a:t> main(String[] args) {</a:t>
            </a:r>
          </a:p>
          <a:p>
            <a:pPr>
              <a:lnSpc>
                <a:spcPct val="80000"/>
              </a:lnSpc>
            </a:pPr>
            <a:r>
              <a:rPr lang="en-US" altLang="zh-CN" sz="800"/>
              <a:t>WebDriver driver;</a:t>
            </a:r>
          </a:p>
          <a:p>
            <a:pPr>
              <a:lnSpc>
                <a:spcPct val="80000"/>
              </a:lnSpc>
            </a:pPr>
            <a:r>
              <a:rPr lang="en-US" altLang="zh-CN" sz="800"/>
              <a:t>driver = </a:t>
            </a:r>
            <a:r>
              <a:rPr lang="en-US" altLang="zh-CN" sz="800" b="1"/>
              <a:t>new</a:t>
            </a:r>
            <a:r>
              <a:rPr lang="en-US" altLang="zh-CN" sz="800"/>
              <a:t> FirefoxDriver();</a:t>
            </a:r>
          </a:p>
          <a:p>
            <a:pPr>
              <a:lnSpc>
                <a:spcPct val="80000"/>
              </a:lnSpc>
            </a:pPr>
            <a:r>
              <a:rPr lang="en-US" altLang="zh-CN" sz="800"/>
              <a:t>driver.get("file:///E:\\Workspaces\\MyEclipse 9\\struts\\" +</a:t>
            </a:r>
          </a:p>
          <a:p>
            <a:pPr>
              <a:lnSpc>
                <a:spcPct val="80000"/>
              </a:lnSpc>
            </a:pPr>
            <a:r>
              <a:rPr lang="en-US" altLang="zh-CN" sz="800"/>
              <a:t>"2013-selenium-webdriver-3\\table.html");</a:t>
            </a:r>
          </a:p>
          <a:p>
            <a:pPr>
              <a:lnSpc>
                <a:spcPct val="80000"/>
              </a:lnSpc>
            </a:pPr>
            <a:endParaRPr lang="en-US" altLang="zh-CN" sz="800"/>
          </a:p>
          <a:p>
            <a:pPr>
              <a:lnSpc>
                <a:spcPct val="80000"/>
              </a:lnSpc>
            </a:pPr>
            <a:r>
              <a:rPr lang="en-US" altLang="zh-CN" sz="800"/>
              <a:t>Table table = </a:t>
            </a:r>
            <a:r>
              <a:rPr lang="en-US" altLang="zh-CN" sz="800" b="1"/>
              <a:t>new</a:t>
            </a:r>
            <a:r>
              <a:rPr lang="en-US" altLang="zh-CN" sz="800"/>
              <a:t> Table(driver);</a:t>
            </a:r>
          </a:p>
          <a:p>
            <a:pPr>
              <a:lnSpc>
                <a:spcPct val="80000"/>
              </a:lnSpc>
            </a:pPr>
            <a:r>
              <a:rPr lang="en-US" altLang="zh-CN" sz="800"/>
              <a:t>By by = By.</a:t>
            </a:r>
            <a:r>
              <a:rPr lang="en-US" altLang="zh-CN" sz="800" i="1"/>
              <a:t>id</a:t>
            </a:r>
            <a:r>
              <a:rPr lang="en-US" altLang="zh-CN" sz="800"/>
              <a:t>("myTable");</a:t>
            </a:r>
          </a:p>
          <a:p>
            <a:pPr>
              <a:lnSpc>
                <a:spcPct val="80000"/>
              </a:lnSpc>
            </a:pPr>
            <a:r>
              <a:rPr lang="en-US" altLang="zh-CN" sz="800"/>
              <a:t>String address = "0.2";</a:t>
            </a:r>
          </a:p>
          <a:p>
            <a:pPr>
              <a:lnSpc>
                <a:spcPct val="80000"/>
              </a:lnSpc>
            </a:pPr>
            <a:endParaRPr lang="en-US" altLang="zh-CN" sz="800"/>
          </a:p>
          <a:p>
            <a:pPr>
              <a:lnSpc>
                <a:spcPct val="80000"/>
              </a:lnSpc>
            </a:pPr>
            <a:r>
              <a:rPr lang="en-US" altLang="zh-CN" sz="800"/>
              <a:t>System.</a:t>
            </a:r>
            <a:r>
              <a:rPr lang="en-US" altLang="zh-CN" sz="800" i="1"/>
              <a:t>out</a:t>
            </a:r>
            <a:r>
              <a:rPr lang="en-US" altLang="zh-CN" sz="800"/>
              <a:t>.println(table.getCellText(by, address));</a:t>
            </a:r>
          </a:p>
          <a:p>
            <a:pPr>
              <a:lnSpc>
                <a:spcPct val="80000"/>
              </a:lnSpc>
            </a:pPr>
            <a:endParaRPr lang="en-US" altLang="zh-CN" sz="800"/>
          </a:p>
          <a:p>
            <a:pPr>
              <a:lnSpc>
                <a:spcPct val="80000"/>
              </a:lnSpc>
            </a:pPr>
            <a:r>
              <a:rPr lang="en-US" altLang="zh-CN" sz="800"/>
              <a:t>}</a:t>
            </a:r>
          </a:p>
          <a:p>
            <a:pPr>
              <a:lnSpc>
                <a:spcPct val="80000"/>
              </a:lnSpc>
            </a:pPr>
            <a:endParaRPr lang="en-US" altLang="zh-CN" sz="800"/>
          </a:p>
          <a:p>
            <a:pPr>
              <a:lnSpc>
                <a:spcPct val="80000"/>
              </a:lnSpc>
            </a:pPr>
            <a:r>
              <a:rPr lang="en-US" altLang="zh-CN" sz="800"/>
              <a:t>}</a:t>
            </a:r>
            <a:endParaRPr lang="zh-CN" altLang="en-US" sz="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Rot="1" noChangeAspect="1" noChangeArrowheads="1" noTextEdit="1"/>
          </p:cNvSpPr>
          <p:nvPr>
            <p:ph type="sldImg"/>
          </p:nvPr>
        </p:nvSpPr>
        <p:spPr>
          <a:xfrm>
            <a:off x="3024188" y="565150"/>
            <a:ext cx="3290887" cy="2468563"/>
          </a:xfrm>
          <a:ln/>
        </p:spPr>
      </p:sp>
      <p:sp>
        <p:nvSpPr>
          <p:cNvPr id="196610" name="Rectangle 3"/>
          <p:cNvSpPr>
            <a:spLocks noGrp="1" noChangeArrowheads="1"/>
          </p:cNvSpPr>
          <p:nvPr>
            <p:ph type="body" idx="1"/>
          </p:nvPr>
        </p:nvSpPr>
        <p:spPr bwMode="auto">
          <a:xfrm>
            <a:off x="752475" y="3289300"/>
            <a:ext cx="8088313" cy="2962275"/>
          </a:xfrm>
          <a:prstGeom prst="rect">
            <a:avLst/>
          </a:prstGeom>
          <a:solidFill>
            <a:srgbClr val="FFFFFF"/>
          </a:solidFill>
          <a:ln>
            <a:solidFill>
              <a:srgbClr val="000000"/>
            </a:solidFill>
            <a:miter lim="800000"/>
            <a:headEnd/>
            <a:tailEnd/>
          </a:ln>
        </p:spPr>
        <p:txBody>
          <a:bodyPr/>
          <a:lstStyle/>
          <a:p>
            <a:pPr>
              <a:lnSpc>
                <a:spcPct val="80000"/>
              </a:lnSpc>
            </a:pPr>
            <a:r>
              <a:rPr lang="en-US" altLang="zh-CN" sz="800" b="1"/>
              <a:t>import</a:t>
            </a:r>
            <a:r>
              <a:rPr lang="en-US" altLang="zh-CN" sz="800"/>
              <a:t> java.util.List;</a:t>
            </a:r>
          </a:p>
          <a:p>
            <a:pPr>
              <a:lnSpc>
                <a:spcPct val="80000"/>
              </a:lnSpc>
            </a:pPr>
            <a:r>
              <a:rPr lang="en-US" altLang="zh-CN" sz="800" b="1"/>
              <a:t>import</a:t>
            </a:r>
            <a:r>
              <a:rPr lang="en-US" altLang="zh-CN" sz="800"/>
              <a:t> org.openqa.selenium.By;</a:t>
            </a:r>
          </a:p>
          <a:p>
            <a:pPr>
              <a:lnSpc>
                <a:spcPct val="80000"/>
              </a:lnSpc>
            </a:pPr>
            <a:r>
              <a:rPr lang="en-US" altLang="zh-CN" sz="800" b="1"/>
              <a:t>import</a:t>
            </a:r>
            <a:r>
              <a:rPr lang="en-US" altLang="zh-CN" sz="800"/>
              <a:t> org.openqa.selenium.WebDriver;</a:t>
            </a:r>
          </a:p>
          <a:p>
            <a:pPr>
              <a:lnSpc>
                <a:spcPct val="80000"/>
              </a:lnSpc>
            </a:pPr>
            <a:r>
              <a:rPr lang="en-US" altLang="zh-CN" sz="800" b="1"/>
              <a:t>import</a:t>
            </a:r>
            <a:r>
              <a:rPr lang="en-US" altLang="zh-CN" sz="800"/>
              <a:t> org.openqa.selenium.WebElement;</a:t>
            </a:r>
          </a:p>
          <a:p>
            <a:pPr>
              <a:lnSpc>
                <a:spcPct val="80000"/>
              </a:lnSpc>
            </a:pPr>
            <a:r>
              <a:rPr lang="en-US" altLang="zh-CN" sz="800" b="1"/>
              <a:t>import</a:t>
            </a:r>
            <a:r>
              <a:rPr lang="en-US" altLang="zh-CN" sz="800"/>
              <a:t> org.openqa.selenium.firefox.FirefoxDriver;</a:t>
            </a:r>
          </a:p>
          <a:p>
            <a:pPr>
              <a:lnSpc>
                <a:spcPct val="80000"/>
              </a:lnSpc>
            </a:pPr>
            <a:endParaRPr lang="en-US" altLang="zh-CN" sz="800"/>
          </a:p>
          <a:p>
            <a:pPr>
              <a:lnSpc>
                <a:spcPct val="80000"/>
              </a:lnSpc>
            </a:pPr>
            <a:r>
              <a:rPr lang="en-US" altLang="zh-CN" sz="800" b="1"/>
              <a:t>public</a:t>
            </a:r>
            <a:r>
              <a:rPr lang="en-US" altLang="zh-CN" sz="800"/>
              <a:t> </a:t>
            </a:r>
            <a:r>
              <a:rPr lang="en-US" altLang="zh-CN" sz="800" b="1"/>
              <a:t>class</a:t>
            </a:r>
            <a:r>
              <a:rPr lang="en-US" altLang="zh-CN" sz="800"/>
              <a:t> Table {</a:t>
            </a:r>
          </a:p>
          <a:p>
            <a:pPr>
              <a:lnSpc>
                <a:spcPct val="80000"/>
              </a:lnSpc>
            </a:pPr>
            <a:endParaRPr lang="en-US" altLang="zh-CN" sz="800"/>
          </a:p>
          <a:p>
            <a:pPr>
              <a:lnSpc>
                <a:spcPct val="80000"/>
              </a:lnSpc>
            </a:pPr>
            <a:r>
              <a:rPr lang="en-US" altLang="zh-CN" sz="800" b="1"/>
              <a:t>private</a:t>
            </a:r>
            <a:r>
              <a:rPr lang="en-US" altLang="zh-CN" sz="800"/>
              <a:t> WebDriver driver;</a:t>
            </a:r>
          </a:p>
          <a:p>
            <a:pPr>
              <a:lnSpc>
                <a:spcPct val="80000"/>
              </a:lnSpc>
            </a:pPr>
            <a:endParaRPr lang="en-US" altLang="zh-CN" sz="800"/>
          </a:p>
          <a:p>
            <a:pPr>
              <a:lnSpc>
                <a:spcPct val="80000"/>
              </a:lnSpc>
            </a:pPr>
            <a:r>
              <a:rPr lang="en-US" altLang="zh-CN" sz="800"/>
              <a:t>Table(WebDriver driver) {</a:t>
            </a:r>
          </a:p>
          <a:p>
            <a:pPr>
              <a:lnSpc>
                <a:spcPct val="80000"/>
              </a:lnSpc>
            </a:pPr>
            <a:r>
              <a:rPr lang="en-US" altLang="zh-CN" sz="800" b="1"/>
              <a:t>this</a:t>
            </a:r>
            <a:r>
              <a:rPr lang="en-US" altLang="zh-CN" sz="800"/>
              <a:t>.driver = driver;</a:t>
            </a:r>
          </a:p>
          <a:p>
            <a:pPr>
              <a:lnSpc>
                <a:spcPct val="80000"/>
              </a:lnSpc>
            </a:pPr>
            <a:r>
              <a:rPr lang="en-US" altLang="zh-CN" sz="800"/>
              <a:t>}</a:t>
            </a:r>
          </a:p>
          <a:p>
            <a:pPr>
              <a:lnSpc>
                <a:spcPct val="80000"/>
              </a:lnSpc>
            </a:pPr>
            <a:endParaRPr lang="en-US" altLang="zh-CN" sz="800"/>
          </a:p>
          <a:p>
            <a:pPr>
              <a:lnSpc>
                <a:spcPct val="80000"/>
              </a:lnSpc>
            </a:pPr>
            <a:r>
              <a:rPr lang="en-US" altLang="zh-CN" sz="800"/>
              <a:t>/**</a:t>
            </a:r>
          </a:p>
          <a:p>
            <a:pPr>
              <a:lnSpc>
                <a:spcPct val="80000"/>
              </a:lnSpc>
            </a:pPr>
            <a:r>
              <a:rPr lang="en-US" altLang="zh-CN" sz="800"/>
              <a:t> * </a:t>
            </a:r>
            <a:r>
              <a:rPr lang="zh-CN" altLang="en-US" sz="800"/>
              <a:t>从一个</a:t>
            </a:r>
            <a:r>
              <a:rPr lang="en-US" altLang="zh-CN" sz="800"/>
              <a:t>table</a:t>
            </a:r>
            <a:r>
              <a:rPr lang="zh-CN" altLang="en-US" sz="800"/>
              <a:t>的单元格中得到文本值</a:t>
            </a:r>
            <a:r>
              <a:rPr lang="en-US" altLang="zh-CN" sz="800"/>
              <a:t>. </a:t>
            </a:r>
            <a:r>
              <a:rPr lang="zh-CN" altLang="en-US" sz="800"/>
              <a:t>参数</a:t>
            </a:r>
            <a:r>
              <a:rPr lang="en-US" altLang="zh-CN" sz="800"/>
              <a:t>tableCellAddress</a:t>
            </a:r>
            <a:r>
              <a:rPr lang="zh-CN" altLang="en-US" sz="800"/>
              <a:t>的格式为 </a:t>
            </a:r>
            <a:r>
              <a:rPr lang="en-US" altLang="zh-CN" sz="800"/>
              <a:t>row.column, </a:t>
            </a:r>
            <a:r>
              <a:rPr lang="zh-CN" altLang="en-US" sz="800"/>
              <a:t>行列从</a:t>
            </a:r>
            <a:r>
              <a:rPr lang="en-US" altLang="zh-CN" sz="800"/>
              <a:t>0</a:t>
            </a:r>
            <a:r>
              <a:rPr lang="zh-CN" altLang="en-US" sz="800"/>
              <a:t>开始</a:t>
            </a:r>
            <a:r>
              <a:rPr lang="en-US" altLang="zh-CN" sz="800"/>
              <a:t>.</a:t>
            </a:r>
          </a:p>
          <a:p>
            <a:pPr>
              <a:lnSpc>
                <a:spcPct val="80000"/>
              </a:lnSpc>
            </a:pPr>
            <a:r>
              <a:rPr lang="en-US" altLang="zh-CN" sz="800"/>
              <a:t> * </a:t>
            </a:r>
          </a:p>
          <a:p>
            <a:pPr>
              <a:lnSpc>
                <a:spcPct val="80000"/>
              </a:lnSpc>
            </a:pPr>
            <a:r>
              <a:rPr lang="en-US" altLang="zh-CN" sz="800"/>
              <a:t> * </a:t>
            </a:r>
            <a:r>
              <a:rPr lang="en-US" altLang="zh-CN" sz="800" b="1"/>
              <a:t>@param</a:t>
            </a:r>
            <a:r>
              <a:rPr lang="en-US" altLang="zh-CN" sz="800"/>
              <a:t> by</a:t>
            </a:r>
          </a:p>
          <a:p>
            <a:pPr>
              <a:lnSpc>
                <a:spcPct val="80000"/>
              </a:lnSpc>
            </a:pPr>
            <a:r>
              <a:rPr lang="en-US" altLang="zh-CN" sz="800"/>
              <a:t> *            </a:t>
            </a:r>
            <a:r>
              <a:rPr lang="zh-CN" altLang="en-US" sz="800"/>
              <a:t>用于得到</a:t>
            </a:r>
            <a:r>
              <a:rPr lang="en-US" altLang="zh-CN" sz="800"/>
              <a:t>table</a:t>
            </a:r>
            <a:r>
              <a:rPr lang="zh-CN" altLang="en-US" sz="800"/>
              <a:t>对象</a:t>
            </a:r>
          </a:p>
          <a:p>
            <a:pPr>
              <a:lnSpc>
                <a:spcPct val="80000"/>
              </a:lnSpc>
            </a:pPr>
            <a:r>
              <a:rPr lang="zh-CN" altLang="en-US" sz="800"/>
              <a:t> * </a:t>
            </a:r>
            <a:r>
              <a:rPr lang="en-US" altLang="zh-CN" sz="800" b="1"/>
              <a:t>@param</a:t>
            </a:r>
            <a:r>
              <a:rPr lang="en-US" altLang="zh-CN" sz="800"/>
              <a:t> tableCellAddress</a:t>
            </a:r>
          </a:p>
          <a:p>
            <a:pPr>
              <a:lnSpc>
                <a:spcPct val="80000"/>
              </a:lnSpc>
            </a:pPr>
            <a:r>
              <a:rPr lang="en-US" altLang="zh-CN" sz="800"/>
              <a:t> *            </a:t>
            </a:r>
            <a:r>
              <a:rPr lang="zh-CN" altLang="en-US" sz="800"/>
              <a:t>一个单元格地址</a:t>
            </a:r>
            <a:r>
              <a:rPr lang="en-US" altLang="zh-CN" sz="800"/>
              <a:t>, </a:t>
            </a:r>
            <a:r>
              <a:rPr lang="zh-CN" altLang="en-US" sz="800"/>
              <a:t>如</a:t>
            </a:r>
            <a:r>
              <a:rPr lang="en-US" altLang="zh-CN" sz="800"/>
              <a:t>. "1.4"</a:t>
            </a:r>
          </a:p>
          <a:p>
            <a:pPr>
              <a:lnSpc>
                <a:spcPct val="80000"/>
              </a:lnSpc>
            </a:pPr>
            <a:r>
              <a:rPr lang="en-US" altLang="zh-CN" sz="800"/>
              <a:t> * </a:t>
            </a:r>
            <a:r>
              <a:rPr lang="en-US" altLang="zh-CN" sz="800" b="1"/>
              <a:t>@return</a:t>
            </a:r>
            <a:r>
              <a:rPr lang="en-US" altLang="zh-CN" sz="800"/>
              <a:t> </a:t>
            </a:r>
            <a:r>
              <a:rPr lang="zh-CN" altLang="en-US" sz="800"/>
              <a:t>从一个</a:t>
            </a:r>
            <a:r>
              <a:rPr lang="en-US" altLang="zh-CN" sz="800"/>
              <a:t>table</a:t>
            </a:r>
            <a:r>
              <a:rPr lang="zh-CN" altLang="en-US" sz="800"/>
              <a:t>的单元格中得到文本值</a:t>
            </a:r>
          </a:p>
          <a:p>
            <a:pPr>
              <a:lnSpc>
                <a:spcPct val="80000"/>
              </a:lnSpc>
            </a:pPr>
            <a:r>
              <a:rPr lang="zh-CN" altLang="en-US" sz="800"/>
              <a:t> *</a:t>
            </a:r>
            <a:r>
              <a:rPr lang="en-US" altLang="zh-CN" sz="800"/>
              <a:t>/</a:t>
            </a:r>
          </a:p>
          <a:p>
            <a:pPr>
              <a:lnSpc>
                <a:spcPct val="80000"/>
              </a:lnSpc>
            </a:pPr>
            <a:r>
              <a:rPr lang="en-US" altLang="zh-CN" sz="800" b="1"/>
              <a:t>public</a:t>
            </a:r>
            <a:r>
              <a:rPr lang="en-US" altLang="zh-CN" sz="800"/>
              <a:t> String getCellText(By by, String tableCellAddress) {</a:t>
            </a:r>
          </a:p>
          <a:p>
            <a:pPr>
              <a:lnSpc>
                <a:spcPct val="80000"/>
              </a:lnSpc>
            </a:pPr>
            <a:r>
              <a:rPr lang="en-US" altLang="zh-CN" sz="800"/>
              <a:t>// </a:t>
            </a:r>
            <a:r>
              <a:rPr lang="zh-CN" altLang="en-US" sz="800"/>
              <a:t>得到</a:t>
            </a:r>
            <a:r>
              <a:rPr lang="en-US" altLang="zh-CN" sz="800"/>
              <a:t>table</a:t>
            </a:r>
            <a:r>
              <a:rPr lang="zh-CN" altLang="en-US" sz="800"/>
              <a:t>元素对象</a:t>
            </a:r>
          </a:p>
          <a:p>
            <a:pPr>
              <a:lnSpc>
                <a:spcPct val="80000"/>
              </a:lnSpc>
            </a:pPr>
            <a:r>
              <a:rPr lang="en-US" altLang="zh-CN" sz="800"/>
              <a:t>WebElement table = driver.findElement(by);</a:t>
            </a:r>
          </a:p>
          <a:p>
            <a:pPr>
              <a:lnSpc>
                <a:spcPct val="80000"/>
              </a:lnSpc>
            </a:pPr>
            <a:r>
              <a:rPr lang="en-US" altLang="zh-CN" sz="800"/>
              <a:t>// </a:t>
            </a:r>
            <a:r>
              <a:rPr lang="zh-CN" altLang="en-US" sz="800"/>
              <a:t>对所要查找的单元格位置字符串进行分解，得到其对应行、列。</a:t>
            </a:r>
          </a:p>
          <a:p>
            <a:pPr>
              <a:lnSpc>
                <a:spcPct val="80000"/>
              </a:lnSpc>
            </a:pPr>
            <a:r>
              <a:rPr lang="en-US" altLang="zh-CN" sz="800" b="1"/>
              <a:t>int</a:t>
            </a:r>
            <a:r>
              <a:rPr lang="en-US" altLang="zh-CN" sz="800"/>
              <a:t> index = tableCellAddress.trim().indexOf('.');</a:t>
            </a:r>
          </a:p>
          <a:p>
            <a:pPr>
              <a:lnSpc>
                <a:spcPct val="80000"/>
              </a:lnSpc>
            </a:pPr>
            <a:r>
              <a:rPr lang="en-US" altLang="zh-CN" sz="800" b="1"/>
              <a:t>int</a:t>
            </a:r>
            <a:r>
              <a:rPr lang="en-US" altLang="zh-CN" sz="800"/>
              <a:t> row = Integer.</a:t>
            </a:r>
            <a:r>
              <a:rPr lang="en-US" altLang="zh-CN" sz="800" i="1"/>
              <a:t>parseInt</a:t>
            </a:r>
            <a:r>
              <a:rPr lang="en-US" altLang="zh-CN" sz="800"/>
              <a:t>(tableCellAddress.substring(0, index));</a:t>
            </a:r>
          </a:p>
          <a:p>
            <a:pPr>
              <a:lnSpc>
                <a:spcPct val="80000"/>
              </a:lnSpc>
            </a:pPr>
            <a:r>
              <a:rPr lang="en-US" altLang="zh-CN" sz="800" b="1"/>
              <a:t>int</a:t>
            </a:r>
            <a:r>
              <a:rPr lang="en-US" altLang="zh-CN" sz="800"/>
              <a:t> cell = Integer.</a:t>
            </a:r>
            <a:r>
              <a:rPr lang="en-US" altLang="zh-CN" sz="800" i="1"/>
              <a:t>parseInt</a:t>
            </a:r>
            <a:r>
              <a:rPr lang="en-US" altLang="zh-CN" sz="800"/>
              <a:t>(tableCellAddress.substring(index + 1));</a:t>
            </a:r>
          </a:p>
          <a:p>
            <a:pPr>
              <a:lnSpc>
                <a:spcPct val="80000"/>
              </a:lnSpc>
            </a:pPr>
            <a:r>
              <a:rPr lang="en-US" altLang="zh-CN" sz="800"/>
              <a:t>// </a:t>
            </a:r>
            <a:r>
              <a:rPr lang="zh-CN" altLang="en-US" sz="800"/>
              <a:t>得到</a:t>
            </a:r>
            <a:r>
              <a:rPr lang="en-US" altLang="zh-CN" sz="800"/>
              <a:t>table</a:t>
            </a:r>
            <a:r>
              <a:rPr lang="zh-CN" altLang="en-US" sz="800"/>
              <a:t>表中所有行对象，并得到所要查询的行对象。</a:t>
            </a:r>
          </a:p>
          <a:p>
            <a:pPr>
              <a:lnSpc>
                <a:spcPct val="80000"/>
              </a:lnSpc>
            </a:pPr>
            <a:r>
              <a:rPr lang="en-US" altLang="zh-CN" sz="800"/>
              <a:t>List&lt;WebElement&gt; rows = table.findElements(By.</a:t>
            </a:r>
            <a:r>
              <a:rPr lang="en-US" altLang="zh-CN" sz="800" i="1"/>
              <a:t>tagName</a:t>
            </a:r>
            <a:r>
              <a:rPr lang="en-US" altLang="zh-CN" sz="800"/>
              <a:t>("tr"));</a:t>
            </a:r>
          </a:p>
          <a:p>
            <a:pPr>
              <a:lnSpc>
                <a:spcPct val="80000"/>
              </a:lnSpc>
            </a:pPr>
            <a:r>
              <a:rPr lang="en-US" altLang="zh-CN" sz="800"/>
              <a:t>WebElement theRow = rows.get(row);</a:t>
            </a:r>
          </a:p>
          <a:p>
            <a:pPr>
              <a:lnSpc>
                <a:spcPct val="80000"/>
              </a:lnSpc>
            </a:pPr>
            <a:r>
              <a:rPr lang="en-US" altLang="zh-CN" sz="800"/>
              <a:t>// </a:t>
            </a:r>
            <a:r>
              <a:rPr lang="zh-CN" altLang="en-US" sz="800"/>
              <a:t>调用</a:t>
            </a:r>
            <a:r>
              <a:rPr lang="en-US" altLang="zh-CN" sz="800"/>
              <a:t>getCell</a:t>
            </a:r>
            <a:r>
              <a:rPr lang="zh-CN" altLang="en-US" sz="800"/>
              <a:t>方法得到对应的列对象，然后得到要查询的文本。</a:t>
            </a:r>
          </a:p>
          <a:p>
            <a:pPr>
              <a:lnSpc>
                <a:spcPct val="80000"/>
              </a:lnSpc>
            </a:pPr>
            <a:r>
              <a:rPr lang="en-US" altLang="zh-CN" sz="800"/>
              <a:t>String text = getCell(theRow, cell).getText();</a:t>
            </a:r>
          </a:p>
          <a:p>
            <a:pPr>
              <a:lnSpc>
                <a:spcPct val="80000"/>
              </a:lnSpc>
            </a:pPr>
            <a:r>
              <a:rPr lang="en-US" altLang="zh-CN" sz="800" b="1"/>
              <a:t>return</a:t>
            </a:r>
            <a:r>
              <a:rPr lang="en-US" altLang="zh-CN" sz="800"/>
              <a:t> text;</a:t>
            </a:r>
          </a:p>
          <a:p>
            <a:pPr>
              <a:lnSpc>
                <a:spcPct val="80000"/>
              </a:lnSpc>
            </a:pPr>
            <a:r>
              <a:rPr lang="en-US" altLang="zh-CN" sz="800"/>
              <a:t>}</a:t>
            </a:r>
          </a:p>
          <a:p>
            <a:pPr>
              <a:lnSpc>
                <a:spcPct val="80000"/>
              </a:lnSpc>
            </a:pPr>
            <a:endParaRPr lang="en-US" altLang="zh-CN" sz="800"/>
          </a:p>
          <a:p>
            <a:pPr>
              <a:lnSpc>
                <a:spcPct val="80000"/>
              </a:lnSpc>
            </a:pPr>
            <a:r>
              <a:rPr lang="en-US" altLang="zh-CN" sz="800" b="1"/>
              <a:t>private</a:t>
            </a:r>
            <a:r>
              <a:rPr lang="en-US" altLang="zh-CN" sz="800"/>
              <a:t> WebElement getCell(WebElement Row, </a:t>
            </a:r>
            <a:r>
              <a:rPr lang="en-US" altLang="zh-CN" sz="800" b="1"/>
              <a:t>int</a:t>
            </a:r>
            <a:r>
              <a:rPr lang="en-US" altLang="zh-CN" sz="800"/>
              <a:t> cell) {</a:t>
            </a:r>
          </a:p>
          <a:p>
            <a:pPr>
              <a:lnSpc>
                <a:spcPct val="80000"/>
              </a:lnSpc>
            </a:pPr>
            <a:r>
              <a:rPr lang="en-US" altLang="zh-CN" sz="800"/>
              <a:t>List&lt;WebElement&gt; cells;</a:t>
            </a:r>
          </a:p>
          <a:p>
            <a:pPr>
              <a:lnSpc>
                <a:spcPct val="80000"/>
              </a:lnSpc>
            </a:pPr>
            <a:r>
              <a:rPr lang="en-US" altLang="zh-CN" sz="800"/>
              <a:t>WebElement target = </a:t>
            </a:r>
            <a:r>
              <a:rPr lang="en-US" altLang="zh-CN" sz="800" b="1"/>
              <a:t>null</a:t>
            </a:r>
            <a:r>
              <a:rPr lang="en-US" altLang="zh-CN" sz="800"/>
              <a:t>;</a:t>
            </a:r>
          </a:p>
          <a:p>
            <a:pPr>
              <a:lnSpc>
                <a:spcPct val="80000"/>
              </a:lnSpc>
            </a:pPr>
            <a:r>
              <a:rPr lang="en-US" altLang="zh-CN" sz="800"/>
              <a:t>// </a:t>
            </a:r>
            <a:r>
              <a:rPr lang="zh-CN" altLang="en-US" sz="800"/>
              <a:t>列里面有</a:t>
            </a:r>
            <a:r>
              <a:rPr lang="en-US" altLang="zh-CN" sz="800"/>
              <a:t>"&lt;th&gt;"</a:t>
            </a:r>
            <a:r>
              <a:rPr lang="zh-CN" altLang="en-US" sz="800"/>
              <a:t>、</a:t>
            </a:r>
            <a:r>
              <a:rPr lang="en-US" altLang="zh-CN" sz="800"/>
              <a:t>"&lt;td&gt;"</a:t>
            </a:r>
            <a:r>
              <a:rPr lang="zh-CN" altLang="en-US" sz="800"/>
              <a:t>两种标签，所以分开处理。</a:t>
            </a:r>
          </a:p>
          <a:p>
            <a:pPr>
              <a:lnSpc>
                <a:spcPct val="80000"/>
              </a:lnSpc>
            </a:pPr>
            <a:r>
              <a:rPr lang="en-US" altLang="zh-CN" sz="800" b="1"/>
              <a:t>if</a:t>
            </a:r>
            <a:r>
              <a:rPr lang="en-US" altLang="zh-CN" sz="800"/>
              <a:t> (Row.findElements(By.</a:t>
            </a:r>
            <a:r>
              <a:rPr lang="en-US" altLang="zh-CN" sz="800" i="1"/>
              <a:t>tagName</a:t>
            </a:r>
            <a:r>
              <a:rPr lang="en-US" altLang="zh-CN" sz="800"/>
              <a:t>("th")).size() &gt; 0) {</a:t>
            </a:r>
          </a:p>
          <a:p>
            <a:pPr>
              <a:lnSpc>
                <a:spcPct val="80000"/>
              </a:lnSpc>
            </a:pPr>
            <a:r>
              <a:rPr lang="en-US" altLang="zh-CN" sz="800"/>
              <a:t>cells = Row.findElements(By.</a:t>
            </a:r>
            <a:r>
              <a:rPr lang="en-US" altLang="zh-CN" sz="800" i="1"/>
              <a:t>tagName</a:t>
            </a:r>
            <a:r>
              <a:rPr lang="en-US" altLang="zh-CN" sz="800"/>
              <a:t>("th"));</a:t>
            </a:r>
          </a:p>
          <a:p>
            <a:pPr>
              <a:lnSpc>
                <a:spcPct val="80000"/>
              </a:lnSpc>
            </a:pPr>
            <a:r>
              <a:rPr lang="en-US" altLang="zh-CN" sz="800"/>
              <a:t>target = cells.get(cell);</a:t>
            </a:r>
          </a:p>
          <a:p>
            <a:pPr>
              <a:lnSpc>
                <a:spcPct val="80000"/>
              </a:lnSpc>
            </a:pPr>
            <a:r>
              <a:rPr lang="en-US" altLang="zh-CN" sz="800"/>
              <a:t>}</a:t>
            </a:r>
          </a:p>
          <a:p>
            <a:pPr>
              <a:lnSpc>
                <a:spcPct val="80000"/>
              </a:lnSpc>
            </a:pPr>
            <a:r>
              <a:rPr lang="en-US" altLang="zh-CN" sz="800" b="1"/>
              <a:t>if</a:t>
            </a:r>
            <a:r>
              <a:rPr lang="en-US" altLang="zh-CN" sz="800"/>
              <a:t> (Row.findElements(By.</a:t>
            </a:r>
            <a:r>
              <a:rPr lang="en-US" altLang="zh-CN" sz="800" i="1"/>
              <a:t>tagName</a:t>
            </a:r>
            <a:r>
              <a:rPr lang="en-US" altLang="zh-CN" sz="800"/>
              <a:t>("td")).size() &gt; 0) {</a:t>
            </a:r>
          </a:p>
          <a:p>
            <a:pPr>
              <a:lnSpc>
                <a:spcPct val="80000"/>
              </a:lnSpc>
            </a:pPr>
            <a:r>
              <a:rPr lang="en-US" altLang="zh-CN" sz="800"/>
              <a:t>cells = Row.findElements(By.</a:t>
            </a:r>
            <a:r>
              <a:rPr lang="en-US" altLang="zh-CN" sz="800" i="1"/>
              <a:t>tagName</a:t>
            </a:r>
            <a:r>
              <a:rPr lang="en-US" altLang="zh-CN" sz="800"/>
              <a:t>("td"));</a:t>
            </a:r>
          </a:p>
          <a:p>
            <a:pPr>
              <a:lnSpc>
                <a:spcPct val="80000"/>
              </a:lnSpc>
            </a:pPr>
            <a:r>
              <a:rPr lang="en-US" altLang="zh-CN" sz="800"/>
              <a:t>target = cells.get(cell);</a:t>
            </a:r>
          </a:p>
          <a:p>
            <a:pPr>
              <a:lnSpc>
                <a:spcPct val="80000"/>
              </a:lnSpc>
            </a:pPr>
            <a:r>
              <a:rPr lang="en-US" altLang="zh-CN" sz="800"/>
              <a:t>}</a:t>
            </a:r>
          </a:p>
          <a:p>
            <a:pPr>
              <a:lnSpc>
                <a:spcPct val="80000"/>
              </a:lnSpc>
            </a:pPr>
            <a:r>
              <a:rPr lang="en-US" altLang="zh-CN" sz="800" b="1"/>
              <a:t>return</a:t>
            </a:r>
            <a:r>
              <a:rPr lang="en-US" altLang="zh-CN" sz="800"/>
              <a:t> target;</a:t>
            </a:r>
          </a:p>
          <a:p>
            <a:pPr>
              <a:lnSpc>
                <a:spcPct val="80000"/>
              </a:lnSpc>
            </a:pPr>
            <a:endParaRPr lang="en-US" altLang="zh-CN" sz="800"/>
          </a:p>
          <a:p>
            <a:pPr>
              <a:lnSpc>
                <a:spcPct val="80000"/>
              </a:lnSpc>
            </a:pPr>
            <a:r>
              <a:rPr lang="en-US" altLang="zh-CN" sz="800"/>
              <a:t>}</a:t>
            </a:r>
          </a:p>
          <a:p>
            <a:pPr>
              <a:lnSpc>
                <a:spcPct val="80000"/>
              </a:lnSpc>
            </a:pPr>
            <a:endParaRPr lang="en-US" altLang="zh-CN" sz="800"/>
          </a:p>
          <a:p>
            <a:pPr>
              <a:lnSpc>
                <a:spcPct val="80000"/>
              </a:lnSpc>
            </a:pPr>
            <a:r>
              <a:rPr lang="en-US" altLang="zh-CN" sz="800" b="1"/>
              <a:t>public</a:t>
            </a:r>
            <a:r>
              <a:rPr lang="en-US" altLang="zh-CN" sz="800"/>
              <a:t> </a:t>
            </a:r>
            <a:r>
              <a:rPr lang="en-US" altLang="zh-CN" sz="800" b="1"/>
              <a:t>static</a:t>
            </a:r>
            <a:r>
              <a:rPr lang="en-US" altLang="zh-CN" sz="800"/>
              <a:t> </a:t>
            </a:r>
            <a:r>
              <a:rPr lang="en-US" altLang="zh-CN" sz="800" b="1"/>
              <a:t>void</a:t>
            </a:r>
            <a:r>
              <a:rPr lang="en-US" altLang="zh-CN" sz="800"/>
              <a:t> main(String[] args) {</a:t>
            </a:r>
          </a:p>
          <a:p>
            <a:pPr>
              <a:lnSpc>
                <a:spcPct val="80000"/>
              </a:lnSpc>
            </a:pPr>
            <a:r>
              <a:rPr lang="en-US" altLang="zh-CN" sz="800"/>
              <a:t>WebDriver driver;</a:t>
            </a:r>
          </a:p>
          <a:p>
            <a:pPr>
              <a:lnSpc>
                <a:spcPct val="80000"/>
              </a:lnSpc>
            </a:pPr>
            <a:r>
              <a:rPr lang="en-US" altLang="zh-CN" sz="800"/>
              <a:t>driver = </a:t>
            </a:r>
            <a:r>
              <a:rPr lang="en-US" altLang="zh-CN" sz="800" b="1"/>
              <a:t>new</a:t>
            </a:r>
            <a:r>
              <a:rPr lang="en-US" altLang="zh-CN" sz="800"/>
              <a:t> FirefoxDriver();</a:t>
            </a:r>
          </a:p>
          <a:p>
            <a:pPr>
              <a:lnSpc>
                <a:spcPct val="80000"/>
              </a:lnSpc>
            </a:pPr>
            <a:r>
              <a:rPr lang="en-US" altLang="zh-CN" sz="800"/>
              <a:t>driver.get("file:///E:\\Workspaces\\MyEclipse 9\\struts\\" +</a:t>
            </a:r>
          </a:p>
          <a:p>
            <a:pPr>
              <a:lnSpc>
                <a:spcPct val="80000"/>
              </a:lnSpc>
            </a:pPr>
            <a:r>
              <a:rPr lang="en-US" altLang="zh-CN" sz="800"/>
              <a:t>"2013-selenium-webdriver-3\\table.html");</a:t>
            </a:r>
          </a:p>
          <a:p>
            <a:pPr>
              <a:lnSpc>
                <a:spcPct val="80000"/>
              </a:lnSpc>
            </a:pPr>
            <a:endParaRPr lang="en-US" altLang="zh-CN" sz="800"/>
          </a:p>
          <a:p>
            <a:pPr>
              <a:lnSpc>
                <a:spcPct val="80000"/>
              </a:lnSpc>
            </a:pPr>
            <a:r>
              <a:rPr lang="en-US" altLang="zh-CN" sz="800"/>
              <a:t>Table table = </a:t>
            </a:r>
            <a:r>
              <a:rPr lang="en-US" altLang="zh-CN" sz="800" b="1"/>
              <a:t>new</a:t>
            </a:r>
            <a:r>
              <a:rPr lang="en-US" altLang="zh-CN" sz="800"/>
              <a:t> Table(driver);</a:t>
            </a:r>
          </a:p>
          <a:p>
            <a:pPr>
              <a:lnSpc>
                <a:spcPct val="80000"/>
              </a:lnSpc>
            </a:pPr>
            <a:r>
              <a:rPr lang="en-US" altLang="zh-CN" sz="800"/>
              <a:t>By by = By.</a:t>
            </a:r>
            <a:r>
              <a:rPr lang="en-US" altLang="zh-CN" sz="800" i="1"/>
              <a:t>id</a:t>
            </a:r>
            <a:r>
              <a:rPr lang="en-US" altLang="zh-CN" sz="800"/>
              <a:t>("myTable");</a:t>
            </a:r>
          </a:p>
          <a:p>
            <a:pPr>
              <a:lnSpc>
                <a:spcPct val="80000"/>
              </a:lnSpc>
            </a:pPr>
            <a:r>
              <a:rPr lang="en-US" altLang="zh-CN" sz="800"/>
              <a:t>String address = "0.2";</a:t>
            </a:r>
          </a:p>
          <a:p>
            <a:pPr>
              <a:lnSpc>
                <a:spcPct val="80000"/>
              </a:lnSpc>
            </a:pPr>
            <a:endParaRPr lang="en-US" altLang="zh-CN" sz="800"/>
          </a:p>
          <a:p>
            <a:pPr>
              <a:lnSpc>
                <a:spcPct val="80000"/>
              </a:lnSpc>
            </a:pPr>
            <a:r>
              <a:rPr lang="en-US" altLang="zh-CN" sz="800"/>
              <a:t>System.</a:t>
            </a:r>
            <a:r>
              <a:rPr lang="en-US" altLang="zh-CN" sz="800" i="1"/>
              <a:t>out</a:t>
            </a:r>
            <a:r>
              <a:rPr lang="en-US" altLang="zh-CN" sz="800"/>
              <a:t>.println(table.getCellText(by, address));</a:t>
            </a:r>
          </a:p>
          <a:p>
            <a:pPr>
              <a:lnSpc>
                <a:spcPct val="80000"/>
              </a:lnSpc>
            </a:pPr>
            <a:endParaRPr lang="en-US" altLang="zh-CN" sz="800"/>
          </a:p>
          <a:p>
            <a:pPr>
              <a:lnSpc>
                <a:spcPct val="80000"/>
              </a:lnSpc>
            </a:pPr>
            <a:r>
              <a:rPr lang="en-US" altLang="zh-CN" sz="800"/>
              <a:t>}</a:t>
            </a:r>
          </a:p>
          <a:p>
            <a:pPr>
              <a:lnSpc>
                <a:spcPct val="80000"/>
              </a:lnSpc>
            </a:pPr>
            <a:endParaRPr lang="en-US" altLang="zh-CN" sz="800"/>
          </a:p>
          <a:p>
            <a:pPr>
              <a:lnSpc>
                <a:spcPct val="80000"/>
              </a:lnSpc>
            </a:pPr>
            <a:r>
              <a:rPr lang="en-US" altLang="zh-CN" sz="800"/>
              <a:t>}</a:t>
            </a:r>
            <a:endParaRPr lang="zh-CN" altLang="en-US" sz="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p:cNvSpPr>
            <a:spLocks noGrp="1" noRot="1" noChangeAspect="1" noChangeArrowheads="1" noTextEdit="1"/>
          </p:cNvSpPr>
          <p:nvPr>
            <p:ph type="sldImg"/>
          </p:nvPr>
        </p:nvSpPr>
        <p:spPr>
          <a:xfrm>
            <a:off x="3024188" y="565150"/>
            <a:ext cx="3290887" cy="2468563"/>
          </a:xfrm>
          <a:ln/>
        </p:spPr>
      </p:sp>
      <p:sp>
        <p:nvSpPr>
          <p:cNvPr id="198658" name="Rectangle 3"/>
          <p:cNvSpPr>
            <a:spLocks noGrp="1" noChangeArrowheads="1"/>
          </p:cNvSpPr>
          <p:nvPr>
            <p:ph type="body" idx="1"/>
          </p:nvPr>
        </p:nvSpPr>
        <p:spPr bwMode="auto">
          <a:xfrm>
            <a:off x="752475" y="3289300"/>
            <a:ext cx="8088313" cy="2962275"/>
          </a:xfrm>
          <a:prstGeom prst="rect">
            <a:avLst/>
          </a:prstGeom>
          <a:solidFill>
            <a:srgbClr val="FFFFFF"/>
          </a:solidFill>
          <a:ln>
            <a:solidFill>
              <a:srgbClr val="000000"/>
            </a:solidFill>
            <a:miter lim="800000"/>
            <a:headEnd/>
            <a:tailEnd/>
          </a:ln>
        </p:spPr>
        <p:txBody>
          <a:bodyPr/>
          <a:lstStyle/>
          <a:p>
            <a:pPr>
              <a:lnSpc>
                <a:spcPct val="80000"/>
              </a:lnSpc>
            </a:pPr>
            <a:r>
              <a:rPr lang="en-US" altLang="zh-CN" sz="800" b="1"/>
              <a:t>import</a:t>
            </a:r>
            <a:r>
              <a:rPr lang="en-US" altLang="zh-CN" sz="800"/>
              <a:t> java.util.List;</a:t>
            </a:r>
          </a:p>
          <a:p>
            <a:pPr>
              <a:lnSpc>
                <a:spcPct val="80000"/>
              </a:lnSpc>
            </a:pPr>
            <a:r>
              <a:rPr lang="en-US" altLang="zh-CN" sz="800" b="1"/>
              <a:t>import</a:t>
            </a:r>
            <a:r>
              <a:rPr lang="en-US" altLang="zh-CN" sz="800"/>
              <a:t> org.openqa.selenium.By;</a:t>
            </a:r>
          </a:p>
          <a:p>
            <a:pPr>
              <a:lnSpc>
                <a:spcPct val="80000"/>
              </a:lnSpc>
            </a:pPr>
            <a:r>
              <a:rPr lang="en-US" altLang="zh-CN" sz="800" b="1"/>
              <a:t>import</a:t>
            </a:r>
            <a:r>
              <a:rPr lang="en-US" altLang="zh-CN" sz="800"/>
              <a:t> org.openqa.selenium.WebDriver;</a:t>
            </a:r>
          </a:p>
          <a:p>
            <a:pPr>
              <a:lnSpc>
                <a:spcPct val="80000"/>
              </a:lnSpc>
            </a:pPr>
            <a:r>
              <a:rPr lang="en-US" altLang="zh-CN" sz="800" b="1"/>
              <a:t>import</a:t>
            </a:r>
            <a:r>
              <a:rPr lang="en-US" altLang="zh-CN" sz="800"/>
              <a:t> org.openqa.selenium.WebElement;</a:t>
            </a:r>
          </a:p>
          <a:p>
            <a:pPr>
              <a:lnSpc>
                <a:spcPct val="80000"/>
              </a:lnSpc>
            </a:pPr>
            <a:r>
              <a:rPr lang="en-US" altLang="zh-CN" sz="800" b="1"/>
              <a:t>import</a:t>
            </a:r>
            <a:r>
              <a:rPr lang="en-US" altLang="zh-CN" sz="800"/>
              <a:t> org.openqa.selenium.firefox.FirefoxDriver;</a:t>
            </a:r>
          </a:p>
          <a:p>
            <a:pPr>
              <a:lnSpc>
                <a:spcPct val="80000"/>
              </a:lnSpc>
            </a:pPr>
            <a:endParaRPr lang="en-US" altLang="zh-CN" sz="800"/>
          </a:p>
          <a:p>
            <a:pPr>
              <a:lnSpc>
                <a:spcPct val="80000"/>
              </a:lnSpc>
            </a:pPr>
            <a:r>
              <a:rPr lang="en-US" altLang="zh-CN" sz="800" b="1"/>
              <a:t>public</a:t>
            </a:r>
            <a:r>
              <a:rPr lang="en-US" altLang="zh-CN" sz="800"/>
              <a:t> </a:t>
            </a:r>
            <a:r>
              <a:rPr lang="en-US" altLang="zh-CN" sz="800" b="1"/>
              <a:t>class</a:t>
            </a:r>
            <a:r>
              <a:rPr lang="en-US" altLang="zh-CN" sz="800"/>
              <a:t> Table {</a:t>
            </a:r>
          </a:p>
          <a:p>
            <a:pPr>
              <a:lnSpc>
                <a:spcPct val="80000"/>
              </a:lnSpc>
            </a:pPr>
            <a:endParaRPr lang="en-US" altLang="zh-CN" sz="800"/>
          </a:p>
          <a:p>
            <a:pPr>
              <a:lnSpc>
                <a:spcPct val="80000"/>
              </a:lnSpc>
            </a:pPr>
            <a:r>
              <a:rPr lang="en-US" altLang="zh-CN" sz="800" b="1"/>
              <a:t>private</a:t>
            </a:r>
            <a:r>
              <a:rPr lang="en-US" altLang="zh-CN" sz="800"/>
              <a:t> WebDriver driver;</a:t>
            </a:r>
          </a:p>
          <a:p>
            <a:pPr>
              <a:lnSpc>
                <a:spcPct val="80000"/>
              </a:lnSpc>
            </a:pPr>
            <a:endParaRPr lang="en-US" altLang="zh-CN" sz="800"/>
          </a:p>
          <a:p>
            <a:pPr>
              <a:lnSpc>
                <a:spcPct val="80000"/>
              </a:lnSpc>
            </a:pPr>
            <a:r>
              <a:rPr lang="en-US" altLang="zh-CN" sz="800"/>
              <a:t>Table(WebDriver driver) {</a:t>
            </a:r>
          </a:p>
          <a:p>
            <a:pPr>
              <a:lnSpc>
                <a:spcPct val="80000"/>
              </a:lnSpc>
            </a:pPr>
            <a:r>
              <a:rPr lang="en-US" altLang="zh-CN" sz="800" b="1"/>
              <a:t>this</a:t>
            </a:r>
            <a:r>
              <a:rPr lang="en-US" altLang="zh-CN" sz="800"/>
              <a:t>.driver = driver;</a:t>
            </a:r>
          </a:p>
          <a:p>
            <a:pPr>
              <a:lnSpc>
                <a:spcPct val="80000"/>
              </a:lnSpc>
            </a:pPr>
            <a:r>
              <a:rPr lang="en-US" altLang="zh-CN" sz="800"/>
              <a:t>}</a:t>
            </a:r>
          </a:p>
          <a:p>
            <a:pPr>
              <a:lnSpc>
                <a:spcPct val="80000"/>
              </a:lnSpc>
            </a:pPr>
            <a:endParaRPr lang="en-US" altLang="zh-CN" sz="800"/>
          </a:p>
          <a:p>
            <a:pPr>
              <a:lnSpc>
                <a:spcPct val="80000"/>
              </a:lnSpc>
            </a:pPr>
            <a:r>
              <a:rPr lang="en-US" altLang="zh-CN" sz="800"/>
              <a:t>/**</a:t>
            </a:r>
          </a:p>
          <a:p>
            <a:pPr>
              <a:lnSpc>
                <a:spcPct val="80000"/>
              </a:lnSpc>
            </a:pPr>
            <a:r>
              <a:rPr lang="en-US" altLang="zh-CN" sz="800"/>
              <a:t> * </a:t>
            </a:r>
            <a:r>
              <a:rPr lang="zh-CN" altLang="en-US" sz="800"/>
              <a:t>从一个</a:t>
            </a:r>
            <a:r>
              <a:rPr lang="en-US" altLang="zh-CN" sz="800"/>
              <a:t>table</a:t>
            </a:r>
            <a:r>
              <a:rPr lang="zh-CN" altLang="en-US" sz="800"/>
              <a:t>的单元格中得到文本值</a:t>
            </a:r>
            <a:r>
              <a:rPr lang="en-US" altLang="zh-CN" sz="800"/>
              <a:t>. </a:t>
            </a:r>
            <a:r>
              <a:rPr lang="zh-CN" altLang="en-US" sz="800"/>
              <a:t>参数</a:t>
            </a:r>
            <a:r>
              <a:rPr lang="en-US" altLang="zh-CN" sz="800"/>
              <a:t>tableCellAddress</a:t>
            </a:r>
            <a:r>
              <a:rPr lang="zh-CN" altLang="en-US" sz="800"/>
              <a:t>的格式为 </a:t>
            </a:r>
            <a:r>
              <a:rPr lang="en-US" altLang="zh-CN" sz="800"/>
              <a:t>row.column, </a:t>
            </a:r>
            <a:r>
              <a:rPr lang="zh-CN" altLang="en-US" sz="800"/>
              <a:t>行列从</a:t>
            </a:r>
            <a:r>
              <a:rPr lang="en-US" altLang="zh-CN" sz="800"/>
              <a:t>0</a:t>
            </a:r>
            <a:r>
              <a:rPr lang="zh-CN" altLang="en-US" sz="800"/>
              <a:t>开始</a:t>
            </a:r>
            <a:r>
              <a:rPr lang="en-US" altLang="zh-CN" sz="800"/>
              <a:t>.</a:t>
            </a:r>
          </a:p>
          <a:p>
            <a:pPr>
              <a:lnSpc>
                <a:spcPct val="80000"/>
              </a:lnSpc>
            </a:pPr>
            <a:r>
              <a:rPr lang="en-US" altLang="zh-CN" sz="800"/>
              <a:t> * </a:t>
            </a:r>
          </a:p>
          <a:p>
            <a:pPr>
              <a:lnSpc>
                <a:spcPct val="80000"/>
              </a:lnSpc>
            </a:pPr>
            <a:r>
              <a:rPr lang="en-US" altLang="zh-CN" sz="800"/>
              <a:t> * </a:t>
            </a:r>
            <a:r>
              <a:rPr lang="en-US" altLang="zh-CN" sz="800" b="1"/>
              <a:t>@param</a:t>
            </a:r>
            <a:r>
              <a:rPr lang="en-US" altLang="zh-CN" sz="800"/>
              <a:t> by</a:t>
            </a:r>
          </a:p>
          <a:p>
            <a:pPr>
              <a:lnSpc>
                <a:spcPct val="80000"/>
              </a:lnSpc>
            </a:pPr>
            <a:r>
              <a:rPr lang="en-US" altLang="zh-CN" sz="800"/>
              <a:t> *            </a:t>
            </a:r>
            <a:r>
              <a:rPr lang="zh-CN" altLang="en-US" sz="800"/>
              <a:t>用于得到</a:t>
            </a:r>
            <a:r>
              <a:rPr lang="en-US" altLang="zh-CN" sz="800"/>
              <a:t>table</a:t>
            </a:r>
            <a:r>
              <a:rPr lang="zh-CN" altLang="en-US" sz="800"/>
              <a:t>对象</a:t>
            </a:r>
          </a:p>
          <a:p>
            <a:pPr>
              <a:lnSpc>
                <a:spcPct val="80000"/>
              </a:lnSpc>
            </a:pPr>
            <a:r>
              <a:rPr lang="zh-CN" altLang="en-US" sz="800"/>
              <a:t> * </a:t>
            </a:r>
            <a:r>
              <a:rPr lang="en-US" altLang="zh-CN" sz="800" b="1"/>
              <a:t>@param</a:t>
            </a:r>
            <a:r>
              <a:rPr lang="en-US" altLang="zh-CN" sz="800"/>
              <a:t> tableCellAddress</a:t>
            </a:r>
          </a:p>
          <a:p>
            <a:pPr>
              <a:lnSpc>
                <a:spcPct val="80000"/>
              </a:lnSpc>
            </a:pPr>
            <a:r>
              <a:rPr lang="en-US" altLang="zh-CN" sz="800"/>
              <a:t> *            </a:t>
            </a:r>
            <a:r>
              <a:rPr lang="zh-CN" altLang="en-US" sz="800"/>
              <a:t>一个单元格地址</a:t>
            </a:r>
            <a:r>
              <a:rPr lang="en-US" altLang="zh-CN" sz="800"/>
              <a:t>, </a:t>
            </a:r>
            <a:r>
              <a:rPr lang="zh-CN" altLang="en-US" sz="800"/>
              <a:t>如</a:t>
            </a:r>
            <a:r>
              <a:rPr lang="en-US" altLang="zh-CN" sz="800"/>
              <a:t>. "1.4"</a:t>
            </a:r>
          </a:p>
          <a:p>
            <a:pPr>
              <a:lnSpc>
                <a:spcPct val="80000"/>
              </a:lnSpc>
            </a:pPr>
            <a:r>
              <a:rPr lang="en-US" altLang="zh-CN" sz="800"/>
              <a:t> * </a:t>
            </a:r>
            <a:r>
              <a:rPr lang="en-US" altLang="zh-CN" sz="800" b="1"/>
              <a:t>@return</a:t>
            </a:r>
            <a:r>
              <a:rPr lang="en-US" altLang="zh-CN" sz="800"/>
              <a:t> </a:t>
            </a:r>
            <a:r>
              <a:rPr lang="zh-CN" altLang="en-US" sz="800"/>
              <a:t>从一个</a:t>
            </a:r>
            <a:r>
              <a:rPr lang="en-US" altLang="zh-CN" sz="800"/>
              <a:t>table</a:t>
            </a:r>
            <a:r>
              <a:rPr lang="zh-CN" altLang="en-US" sz="800"/>
              <a:t>的单元格中得到文本值</a:t>
            </a:r>
          </a:p>
          <a:p>
            <a:pPr>
              <a:lnSpc>
                <a:spcPct val="80000"/>
              </a:lnSpc>
            </a:pPr>
            <a:r>
              <a:rPr lang="zh-CN" altLang="en-US" sz="800"/>
              <a:t> *</a:t>
            </a:r>
            <a:r>
              <a:rPr lang="en-US" altLang="zh-CN" sz="800"/>
              <a:t>/</a:t>
            </a:r>
          </a:p>
          <a:p>
            <a:pPr>
              <a:lnSpc>
                <a:spcPct val="80000"/>
              </a:lnSpc>
            </a:pPr>
            <a:r>
              <a:rPr lang="en-US" altLang="zh-CN" sz="800" b="1"/>
              <a:t>public</a:t>
            </a:r>
            <a:r>
              <a:rPr lang="en-US" altLang="zh-CN" sz="800"/>
              <a:t> String getCellText(By by, String tableCellAddress) {</a:t>
            </a:r>
          </a:p>
          <a:p>
            <a:pPr>
              <a:lnSpc>
                <a:spcPct val="80000"/>
              </a:lnSpc>
            </a:pPr>
            <a:r>
              <a:rPr lang="en-US" altLang="zh-CN" sz="800"/>
              <a:t>// </a:t>
            </a:r>
            <a:r>
              <a:rPr lang="zh-CN" altLang="en-US" sz="800"/>
              <a:t>得到</a:t>
            </a:r>
            <a:r>
              <a:rPr lang="en-US" altLang="zh-CN" sz="800"/>
              <a:t>table</a:t>
            </a:r>
            <a:r>
              <a:rPr lang="zh-CN" altLang="en-US" sz="800"/>
              <a:t>元素对象</a:t>
            </a:r>
          </a:p>
          <a:p>
            <a:pPr>
              <a:lnSpc>
                <a:spcPct val="80000"/>
              </a:lnSpc>
            </a:pPr>
            <a:r>
              <a:rPr lang="en-US" altLang="zh-CN" sz="800"/>
              <a:t>WebElement table = driver.findElement(by);</a:t>
            </a:r>
          </a:p>
          <a:p>
            <a:pPr>
              <a:lnSpc>
                <a:spcPct val="80000"/>
              </a:lnSpc>
            </a:pPr>
            <a:r>
              <a:rPr lang="en-US" altLang="zh-CN" sz="800"/>
              <a:t>// </a:t>
            </a:r>
            <a:r>
              <a:rPr lang="zh-CN" altLang="en-US" sz="800"/>
              <a:t>对所要查找的单元格位置字符串进行分解，得到其对应行、列。</a:t>
            </a:r>
          </a:p>
          <a:p>
            <a:pPr>
              <a:lnSpc>
                <a:spcPct val="80000"/>
              </a:lnSpc>
            </a:pPr>
            <a:r>
              <a:rPr lang="en-US" altLang="zh-CN" sz="800" b="1"/>
              <a:t>int</a:t>
            </a:r>
            <a:r>
              <a:rPr lang="en-US" altLang="zh-CN" sz="800"/>
              <a:t> index = tableCellAddress.trim().indexOf('.');</a:t>
            </a:r>
          </a:p>
          <a:p>
            <a:pPr>
              <a:lnSpc>
                <a:spcPct val="80000"/>
              </a:lnSpc>
            </a:pPr>
            <a:r>
              <a:rPr lang="en-US" altLang="zh-CN" sz="800" b="1"/>
              <a:t>int</a:t>
            </a:r>
            <a:r>
              <a:rPr lang="en-US" altLang="zh-CN" sz="800"/>
              <a:t> row = Integer.</a:t>
            </a:r>
            <a:r>
              <a:rPr lang="en-US" altLang="zh-CN" sz="800" i="1"/>
              <a:t>parseInt</a:t>
            </a:r>
            <a:r>
              <a:rPr lang="en-US" altLang="zh-CN" sz="800"/>
              <a:t>(tableCellAddress.substring(0, index));</a:t>
            </a:r>
          </a:p>
          <a:p>
            <a:pPr>
              <a:lnSpc>
                <a:spcPct val="80000"/>
              </a:lnSpc>
            </a:pPr>
            <a:r>
              <a:rPr lang="en-US" altLang="zh-CN" sz="800" b="1"/>
              <a:t>int</a:t>
            </a:r>
            <a:r>
              <a:rPr lang="en-US" altLang="zh-CN" sz="800"/>
              <a:t> cell = Integer.</a:t>
            </a:r>
            <a:r>
              <a:rPr lang="en-US" altLang="zh-CN" sz="800" i="1"/>
              <a:t>parseInt</a:t>
            </a:r>
            <a:r>
              <a:rPr lang="en-US" altLang="zh-CN" sz="800"/>
              <a:t>(tableCellAddress.substring(index + 1));</a:t>
            </a:r>
          </a:p>
          <a:p>
            <a:pPr>
              <a:lnSpc>
                <a:spcPct val="80000"/>
              </a:lnSpc>
            </a:pPr>
            <a:r>
              <a:rPr lang="en-US" altLang="zh-CN" sz="800"/>
              <a:t>// </a:t>
            </a:r>
            <a:r>
              <a:rPr lang="zh-CN" altLang="en-US" sz="800"/>
              <a:t>得到</a:t>
            </a:r>
            <a:r>
              <a:rPr lang="en-US" altLang="zh-CN" sz="800"/>
              <a:t>table</a:t>
            </a:r>
            <a:r>
              <a:rPr lang="zh-CN" altLang="en-US" sz="800"/>
              <a:t>表中所有行对象，并得到所要查询的行对象。</a:t>
            </a:r>
          </a:p>
          <a:p>
            <a:pPr>
              <a:lnSpc>
                <a:spcPct val="80000"/>
              </a:lnSpc>
            </a:pPr>
            <a:r>
              <a:rPr lang="en-US" altLang="zh-CN" sz="800"/>
              <a:t>List&lt;WebElement&gt; rows = table.findElements(By.</a:t>
            </a:r>
            <a:r>
              <a:rPr lang="en-US" altLang="zh-CN" sz="800" i="1"/>
              <a:t>tagName</a:t>
            </a:r>
            <a:r>
              <a:rPr lang="en-US" altLang="zh-CN" sz="800"/>
              <a:t>("tr"));</a:t>
            </a:r>
          </a:p>
          <a:p>
            <a:pPr>
              <a:lnSpc>
                <a:spcPct val="80000"/>
              </a:lnSpc>
            </a:pPr>
            <a:r>
              <a:rPr lang="en-US" altLang="zh-CN" sz="800"/>
              <a:t>WebElement theRow = rows.get(row);</a:t>
            </a:r>
          </a:p>
          <a:p>
            <a:pPr>
              <a:lnSpc>
                <a:spcPct val="80000"/>
              </a:lnSpc>
            </a:pPr>
            <a:r>
              <a:rPr lang="en-US" altLang="zh-CN" sz="800"/>
              <a:t>// </a:t>
            </a:r>
            <a:r>
              <a:rPr lang="zh-CN" altLang="en-US" sz="800"/>
              <a:t>调用</a:t>
            </a:r>
            <a:r>
              <a:rPr lang="en-US" altLang="zh-CN" sz="800"/>
              <a:t>getCell</a:t>
            </a:r>
            <a:r>
              <a:rPr lang="zh-CN" altLang="en-US" sz="800"/>
              <a:t>方法得到对应的列对象，然后得到要查询的文本。</a:t>
            </a:r>
          </a:p>
          <a:p>
            <a:pPr>
              <a:lnSpc>
                <a:spcPct val="80000"/>
              </a:lnSpc>
            </a:pPr>
            <a:r>
              <a:rPr lang="en-US" altLang="zh-CN" sz="800"/>
              <a:t>String text = getCell(theRow, cell).getText();</a:t>
            </a:r>
          </a:p>
          <a:p>
            <a:pPr>
              <a:lnSpc>
                <a:spcPct val="80000"/>
              </a:lnSpc>
            </a:pPr>
            <a:r>
              <a:rPr lang="en-US" altLang="zh-CN" sz="800" b="1"/>
              <a:t>return</a:t>
            </a:r>
            <a:r>
              <a:rPr lang="en-US" altLang="zh-CN" sz="800"/>
              <a:t> text;</a:t>
            </a:r>
          </a:p>
          <a:p>
            <a:pPr>
              <a:lnSpc>
                <a:spcPct val="80000"/>
              </a:lnSpc>
            </a:pPr>
            <a:r>
              <a:rPr lang="en-US" altLang="zh-CN" sz="800"/>
              <a:t>}</a:t>
            </a:r>
          </a:p>
          <a:p>
            <a:pPr>
              <a:lnSpc>
                <a:spcPct val="80000"/>
              </a:lnSpc>
            </a:pPr>
            <a:endParaRPr lang="en-US" altLang="zh-CN" sz="800"/>
          </a:p>
          <a:p>
            <a:pPr>
              <a:lnSpc>
                <a:spcPct val="80000"/>
              </a:lnSpc>
            </a:pPr>
            <a:r>
              <a:rPr lang="en-US" altLang="zh-CN" sz="800" b="1"/>
              <a:t>private</a:t>
            </a:r>
            <a:r>
              <a:rPr lang="en-US" altLang="zh-CN" sz="800"/>
              <a:t> WebElement getCell(WebElement Row, </a:t>
            </a:r>
            <a:r>
              <a:rPr lang="en-US" altLang="zh-CN" sz="800" b="1"/>
              <a:t>int</a:t>
            </a:r>
            <a:r>
              <a:rPr lang="en-US" altLang="zh-CN" sz="800"/>
              <a:t> cell) {</a:t>
            </a:r>
          </a:p>
          <a:p>
            <a:pPr>
              <a:lnSpc>
                <a:spcPct val="80000"/>
              </a:lnSpc>
            </a:pPr>
            <a:r>
              <a:rPr lang="en-US" altLang="zh-CN" sz="800"/>
              <a:t>List&lt;WebElement&gt; cells;</a:t>
            </a:r>
          </a:p>
          <a:p>
            <a:pPr>
              <a:lnSpc>
                <a:spcPct val="80000"/>
              </a:lnSpc>
            </a:pPr>
            <a:r>
              <a:rPr lang="en-US" altLang="zh-CN" sz="800"/>
              <a:t>WebElement target = </a:t>
            </a:r>
            <a:r>
              <a:rPr lang="en-US" altLang="zh-CN" sz="800" b="1"/>
              <a:t>null</a:t>
            </a:r>
            <a:r>
              <a:rPr lang="en-US" altLang="zh-CN" sz="800"/>
              <a:t>;</a:t>
            </a:r>
          </a:p>
          <a:p>
            <a:pPr>
              <a:lnSpc>
                <a:spcPct val="80000"/>
              </a:lnSpc>
            </a:pPr>
            <a:r>
              <a:rPr lang="en-US" altLang="zh-CN" sz="800"/>
              <a:t>// </a:t>
            </a:r>
            <a:r>
              <a:rPr lang="zh-CN" altLang="en-US" sz="800"/>
              <a:t>列里面有</a:t>
            </a:r>
            <a:r>
              <a:rPr lang="en-US" altLang="zh-CN" sz="800"/>
              <a:t>"&lt;th&gt;"</a:t>
            </a:r>
            <a:r>
              <a:rPr lang="zh-CN" altLang="en-US" sz="800"/>
              <a:t>、</a:t>
            </a:r>
            <a:r>
              <a:rPr lang="en-US" altLang="zh-CN" sz="800"/>
              <a:t>"&lt;td&gt;"</a:t>
            </a:r>
            <a:r>
              <a:rPr lang="zh-CN" altLang="en-US" sz="800"/>
              <a:t>两种标签，所以分开处理。</a:t>
            </a:r>
          </a:p>
          <a:p>
            <a:pPr>
              <a:lnSpc>
                <a:spcPct val="80000"/>
              </a:lnSpc>
            </a:pPr>
            <a:r>
              <a:rPr lang="en-US" altLang="zh-CN" sz="800" b="1"/>
              <a:t>if</a:t>
            </a:r>
            <a:r>
              <a:rPr lang="en-US" altLang="zh-CN" sz="800"/>
              <a:t> (Row.findElements(By.</a:t>
            </a:r>
            <a:r>
              <a:rPr lang="en-US" altLang="zh-CN" sz="800" i="1"/>
              <a:t>tagName</a:t>
            </a:r>
            <a:r>
              <a:rPr lang="en-US" altLang="zh-CN" sz="800"/>
              <a:t>("th")).size() &gt; 0) {</a:t>
            </a:r>
          </a:p>
          <a:p>
            <a:pPr>
              <a:lnSpc>
                <a:spcPct val="80000"/>
              </a:lnSpc>
            </a:pPr>
            <a:r>
              <a:rPr lang="en-US" altLang="zh-CN" sz="800"/>
              <a:t>cells = Row.findElements(By.</a:t>
            </a:r>
            <a:r>
              <a:rPr lang="en-US" altLang="zh-CN" sz="800" i="1"/>
              <a:t>tagName</a:t>
            </a:r>
            <a:r>
              <a:rPr lang="en-US" altLang="zh-CN" sz="800"/>
              <a:t>("th"));</a:t>
            </a:r>
          </a:p>
          <a:p>
            <a:pPr>
              <a:lnSpc>
                <a:spcPct val="80000"/>
              </a:lnSpc>
            </a:pPr>
            <a:r>
              <a:rPr lang="en-US" altLang="zh-CN" sz="800"/>
              <a:t>target = cells.get(cell);</a:t>
            </a:r>
          </a:p>
          <a:p>
            <a:pPr>
              <a:lnSpc>
                <a:spcPct val="80000"/>
              </a:lnSpc>
            </a:pPr>
            <a:r>
              <a:rPr lang="en-US" altLang="zh-CN" sz="800"/>
              <a:t>}</a:t>
            </a:r>
          </a:p>
          <a:p>
            <a:pPr>
              <a:lnSpc>
                <a:spcPct val="80000"/>
              </a:lnSpc>
            </a:pPr>
            <a:r>
              <a:rPr lang="en-US" altLang="zh-CN" sz="800" b="1"/>
              <a:t>if</a:t>
            </a:r>
            <a:r>
              <a:rPr lang="en-US" altLang="zh-CN" sz="800"/>
              <a:t> (Row.findElements(By.</a:t>
            </a:r>
            <a:r>
              <a:rPr lang="en-US" altLang="zh-CN" sz="800" i="1"/>
              <a:t>tagName</a:t>
            </a:r>
            <a:r>
              <a:rPr lang="en-US" altLang="zh-CN" sz="800"/>
              <a:t>("td")).size() &gt; 0) {</a:t>
            </a:r>
          </a:p>
          <a:p>
            <a:pPr>
              <a:lnSpc>
                <a:spcPct val="80000"/>
              </a:lnSpc>
            </a:pPr>
            <a:r>
              <a:rPr lang="en-US" altLang="zh-CN" sz="800"/>
              <a:t>cells = Row.findElements(By.</a:t>
            </a:r>
            <a:r>
              <a:rPr lang="en-US" altLang="zh-CN" sz="800" i="1"/>
              <a:t>tagName</a:t>
            </a:r>
            <a:r>
              <a:rPr lang="en-US" altLang="zh-CN" sz="800"/>
              <a:t>("td"));</a:t>
            </a:r>
          </a:p>
          <a:p>
            <a:pPr>
              <a:lnSpc>
                <a:spcPct val="80000"/>
              </a:lnSpc>
            </a:pPr>
            <a:r>
              <a:rPr lang="en-US" altLang="zh-CN" sz="800"/>
              <a:t>target = cells.get(cell);</a:t>
            </a:r>
          </a:p>
          <a:p>
            <a:pPr>
              <a:lnSpc>
                <a:spcPct val="80000"/>
              </a:lnSpc>
            </a:pPr>
            <a:r>
              <a:rPr lang="en-US" altLang="zh-CN" sz="800"/>
              <a:t>}</a:t>
            </a:r>
          </a:p>
          <a:p>
            <a:pPr>
              <a:lnSpc>
                <a:spcPct val="80000"/>
              </a:lnSpc>
            </a:pPr>
            <a:r>
              <a:rPr lang="en-US" altLang="zh-CN" sz="800" b="1"/>
              <a:t>return</a:t>
            </a:r>
            <a:r>
              <a:rPr lang="en-US" altLang="zh-CN" sz="800"/>
              <a:t> target;</a:t>
            </a:r>
          </a:p>
          <a:p>
            <a:pPr>
              <a:lnSpc>
                <a:spcPct val="80000"/>
              </a:lnSpc>
            </a:pPr>
            <a:endParaRPr lang="en-US" altLang="zh-CN" sz="800"/>
          </a:p>
          <a:p>
            <a:pPr>
              <a:lnSpc>
                <a:spcPct val="80000"/>
              </a:lnSpc>
            </a:pPr>
            <a:r>
              <a:rPr lang="en-US" altLang="zh-CN" sz="800"/>
              <a:t>}</a:t>
            </a:r>
          </a:p>
          <a:p>
            <a:pPr>
              <a:lnSpc>
                <a:spcPct val="80000"/>
              </a:lnSpc>
            </a:pPr>
            <a:endParaRPr lang="en-US" altLang="zh-CN" sz="800"/>
          </a:p>
          <a:p>
            <a:pPr>
              <a:lnSpc>
                <a:spcPct val="80000"/>
              </a:lnSpc>
            </a:pPr>
            <a:r>
              <a:rPr lang="en-US" altLang="zh-CN" sz="800" b="1"/>
              <a:t>public</a:t>
            </a:r>
            <a:r>
              <a:rPr lang="en-US" altLang="zh-CN" sz="800"/>
              <a:t> </a:t>
            </a:r>
            <a:r>
              <a:rPr lang="en-US" altLang="zh-CN" sz="800" b="1"/>
              <a:t>static</a:t>
            </a:r>
            <a:r>
              <a:rPr lang="en-US" altLang="zh-CN" sz="800"/>
              <a:t> </a:t>
            </a:r>
            <a:r>
              <a:rPr lang="en-US" altLang="zh-CN" sz="800" b="1"/>
              <a:t>void</a:t>
            </a:r>
            <a:r>
              <a:rPr lang="en-US" altLang="zh-CN" sz="800"/>
              <a:t> main(String[] args) {</a:t>
            </a:r>
          </a:p>
          <a:p>
            <a:pPr>
              <a:lnSpc>
                <a:spcPct val="80000"/>
              </a:lnSpc>
            </a:pPr>
            <a:r>
              <a:rPr lang="en-US" altLang="zh-CN" sz="800"/>
              <a:t>WebDriver driver;</a:t>
            </a:r>
          </a:p>
          <a:p>
            <a:pPr>
              <a:lnSpc>
                <a:spcPct val="80000"/>
              </a:lnSpc>
            </a:pPr>
            <a:r>
              <a:rPr lang="en-US" altLang="zh-CN" sz="800"/>
              <a:t>driver = </a:t>
            </a:r>
            <a:r>
              <a:rPr lang="en-US" altLang="zh-CN" sz="800" b="1"/>
              <a:t>new</a:t>
            </a:r>
            <a:r>
              <a:rPr lang="en-US" altLang="zh-CN" sz="800"/>
              <a:t> FirefoxDriver();</a:t>
            </a:r>
          </a:p>
          <a:p>
            <a:pPr>
              <a:lnSpc>
                <a:spcPct val="80000"/>
              </a:lnSpc>
            </a:pPr>
            <a:r>
              <a:rPr lang="en-US" altLang="zh-CN" sz="800"/>
              <a:t>driver.get("file:///E:\\Workspaces\\MyEclipse 9\\struts\\" +</a:t>
            </a:r>
          </a:p>
          <a:p>
            <a:pPr>
              <a:lnSpc>
                <a:spcPct val="80000"/>
              </a:lnSpc>
            </a:pPr>
            <a:r>
              <a:rPr lang="en-US" altLang="zh-CN" sz="800"/>
              <a:t>"2013-selenium-webdriver-3\\table.html");</a:t>
            </a:r>
          </a:p>
          <a:p>
            <a:pPr>
              <a:lnSpc>
                <a:spcPct val="80000"/>
              </a:lnSpc>
            </a:pPr>
            <a:endParaRPr lang="en-US" altLang="zh-CN" sz="800"/>
          </a:p>
          <a:p>
            <a:pPr>
              <a:lnSpc>
                <a:spcPct val="80000"/>
              </a:lnSpc>
            </a:pPr>
            <a:r>
              <a:rPr lang="en-US" altLang="zh-CN" sz="800"/>
              <a:t>Table table = </a:t>
            </a:r>
            <a:r>
              <a:rPr lang="en-US" altLang="zh-CN" sz="800" b="1"/>
              <a:t>new</a:t>
            </a:r>
            <a:r>
              <a:rPr lang="en-US" altLang="zh-CN" sz="800"/>
              <a:t> Table(driver);</a:t>
            </a:r>
          </a:p>
          <a:p>
            <a:pPr>
              <a:lnSpc>
                <a:spcPct val="80000"/>
              </a:lnSpc>
            </a:pPr>
            <a:r>
              <a:rPr lang="en-US" altLang="zh-CN" sz="800"/>
              <a:t>By by = By.</a:t>
            </a:r>
            <a:r>
              <a:rPr lang="en-US" altLang="zh-CN" sz="800" i="1"/>
              <a:t>id</a:t>
            </a:r>
            <a:r>
              <a:rPr lang="en-US" altLang="zh-CN" sz="800"/>
              <a:t>("myTable");</a:t>
            </a:r>
          </a:p>
          <a:p>
            <a:pPr>
              <a:lnSpc>
                <a:spcPct val="80000"/>
              </a:lnSpc>
            </a:pPr>
            <a:r>
              <a:rPr lang="en-US" altLang="zh-CN" sz="800"/>
              <a:t>String address = "0.2";</a:t>
            </a:r>
          </a:p>
          <a:p>
            <a:pPr>
              <a:lnSpc>
                <a:spcPct val="80000"/>
              </a:lnSpc>
            </a:pPr>
            <a:endParaRPr lang="en-US" altLang="zh-CN" sz="800"/>
          </a:p>
          <a:p>
            <a:pPr>
              <a:lnSpc>
                <a:spcPct val="80000"/>
              </a:lnSpc>
            </a:pPr>
            <a:r>
              <a:rPr lang="en-US" altLang="zh-CN" sz="800"/>
              <a:t>System.</a:t>
            </a:r>
            <a:r>
              <a:rPr lang="en-US" altLang="zh-CN" sz="800" i="1"/>
              <a:t>out</a:t>
            </a:r>
            <a:r>
              <a:rPr lang="en-US" altLang="zh-CN" sz="800"/>
              <a:t>.println(table.getCellText(by, address));</a:t>
            </a:r>
          </a:p>
          <a:p>
            <a:pPr>
              <a:lnSpc>
                <a:spcPct val="80000"/>
              </a:lnSpc>
            </a:pPr>
            <a:endParaRPr lang="en-US" altLang="zh-CN" sz="800"/>
          </a:p>
          <a:p>
            <a:pPr>
              <a:lnSpc>
                <a:spcPct val="80000"/>
              </a:lnSpc>
            </a:pPr>
            <a:r>
              <a:rPr lang="en-US" altLang="zh-CN" sz="800"/>
              <a:t>}</a:t>
            </a:r>
          </a:p>
          <a:p>
            <a:pPr>
              <a:lnSpc>
                <a:spcPct val="80000"/>
              </a:lnSpc>
            </a:pPr>
            <a:endParaRPr lang="en-US" altLang="zh-CN" sz="800"/>
          </a:p>
          <a:p>
            <a:pPr>
              <a:lnSpc>
                <a:spcPct val="80000"/>
              </a:lnSpc>
            </a:pPr>
            <a:r>
              <a:rPr lang="en-US" altLang="zh-CN" sz="800"/>
              <a:t>}</a:t>
            </a:r>
            <a:endParaRPr lang="zh-CN" altLang="en-US" sz="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p:cNvSpPr>
            <a:spLocks noGrp="1" noRot="1" noChangeAspect="1" noChangeArrowheads="1" noTextEdit="1"/>
          </p:cNvSpPr>
          <p:nvPr>
            <p:ph type="sldImg"/>
          </p:nvPr>
        </p:nvSpPr>
        <p:spPr>
          <a:xfrm>
            <a:off x="2716213" y="304800"/>
            <a:ext cx="4162425" cy="3122613"/>
          </a:xfrm>
          <a:ln/>
        </p:spPr>
      </p:sp>
      <p:sp>
        <p:nvSpPr>
          <p:cNvPr id="230402"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Rot="1" noChangeAspect="1" noChangeArrowheads="1" noTextEdit="1"/>
          </p:cNvSpPr>
          <p:nvPr>
            <p:ph type="sldImg"/>
          </p:nvPr>
        </p:nvSpPr>
        <p:spPr>
          <a:xfrm>
            <a:off x="2716213" y="304800"/>
            <a:ext cx="4162425" cy="3122613"/>
          </a:xfrm>
          <a:ln/>
        </p:spPr>
      </p:sp>
      <p:sp>
        <p:nvSpPr>
          <p:cNvPr id="244738"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2716213" y="304800"/>
            <a:ext cx="4162425" cy="3122613"/>
          </a:xfrm>
          <a:ln/>
        </p:spPr>
      </p:sp>
      <p:sp>
        <p:nvSpPr>
          <p:cNvPr id="34818"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xfrm>
            <a:off x="2716213" y="304800"/>
            <a:ext cx="4162425" cy="3122613"/>
          </a:xfrm>
          <a:ln/>
        </p:spPr>
      </p:sp>
      <p:sp>
        <p:nvSpPr>
          <p:cNvPr id="36866"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xfrm>
            <a:off x="2716213" y="304800"/>
            <a:ext cx="4162425" cy="3122613"/>
          </a:xfrm>
          <a:ln/>
        </p:spPr>
      </p:sp>
      <p:sp>
        <p:nvSpPr>
          <p:cNvPr id="39938"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ChangeArrowheads="1" noTextEdit="1"/>
          </p:cNvSpPr>
          <p:nvPr>
            <p:ph type="sldImg"/>
          </p:nvPr>
        </p:nvSpPr>
        <p:spPr>
          <a:xfrm>
            <a:off x="3086100" y="514350"/>
            <a:ext cx="3427413" cy="2570163"/>
          </a:xfrm>
          <a:ln/>
        </p:spPr>
      </p:sp>
      <p:sp>
        <p:nvSpPr>
          <p:cNvPr id="41986" name="Rectangle 3"/>
          <p:cNvSpPr>
            <a:spLocks noGrp="1" noChangeArrowheads="1"/>
          </p:cNvSpPr>
          <p:nvPr>
            <p:ph type="body" idx="1"/>
          </p:nvPr>
        </p:nvSpPr>
        <p:spPr bwMode="auto">
          <a:xfrm>
            <a:off x="960438" y="3255963"/>
            <a:ext cx="7677150" cy="3082925"/>
          </a:xfrm>
          <a:prstGeom prst="rect">
            <a:avLst/>
          </a:prstGeom>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xfrm>
            <a:off x="3086100" y="514350"/>
            <a:ext cx="3427413" cy="2570163"/>
          </a:xfrm>
          <a:ln/>
        </p:spPr>
      </p:sp>
      <p:sp>
        <p:nvSpPr>
          <p:cNvPr id="44034" name="Rectangle 3"/>
          <p:cNvSpPr>
            <a:spLocks noGrp="1" noChangeArrowheads="1"/>
          </p:cNvSpPr>
          <p:nvPr>
            <p:ph type="body" idx="1"/>
          </p:nvPr>
        </p:nvSpPr>
        <p:spPr bwMode="auto">
          <a:xfrm>
            <a:off x="960438" y="3255963"/>
            <a:ext cx="7677150" cy="3082925"/>
          </a:xfrm>
          <a:prstGeom prst="rect">
            <a:avLst/>
          </a:prstGeom>
          <a:solidFill>
            <a:srgbClr val="FFFFFF"/>
          </a:solidFill>
          <a:ln>
            <a:solidFill>
              <a:srgbClr val="000000"/>
            </a:solidFill>
            <a:miter lim="800000"/>
            <a:headEnd/>
            <a:tailEnd/>
          </a:ln>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xfrm>
            <a:off x="2716213" y="304800"/>
            <a:ext cx="4162425" cy="3122613"/>
          </a:xfrm>
          <a:ln/>
        </p:spPr>
      </p:sp>
      <p:sp>
        <p:nvSpPr>
          <p:cNvPr id="46082" name="Rectangle 3"/>
          <p:cNvSpPr>
            <a:spLocks noGrp="1" noChangeArrowheads="1"/>
          </p:cNvSpPr>
          <p:nvPr>
            <p:ph type="body" idx="1"/>
          </p:nvPr>
        </p:nvSpPr>
        <p:spPr bwMode="auto">
          <a:xfrm>
            <a:off x="960438" y="3255963"/>
            <a:ext cx="7677150" cy="3082925"/>
          </a:xfrm>
          <a:prstGeom prst="rect">
            <a:avLst/>
          </a:prstGeom>
          <a:noFill/>
          <a:ln>
            <a:miter lim="800000"/>
            <a:headEnd/>
            <a:tailEnd/>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15"/>
          <p:cNvSpPr>
            <a:spLocks noGrp="1" noChangeArrowheads="1"/>
          </p:cNvSpPr>
          <p:nvPr>
            <p:ph type="sldNum" sz="quarter" idx="11"/>
          </p:nvPr>
        </p:nvSpPr>
        <p:spPr>
          <a:ln/>
        </p:spPr>
        <p:txBody>
          <a:bodyPr/>
          <a:lstStyle>
            <a:lvl1pPr>
              <a:defRPr/>
            </a:lvl1pPr>
          </a:lstStyle>
          <a:p>
            <a:pPr>
              <a:defRPr/>
            </a:pPr>
            <a:fld id="{62F532F4-E847-4633-BCDB-1DF17F9CDC50}" type="slidenum">
              <a:rPr lang="zh-CN" altLang="en-US"/>
              <a:pPr>
                <a:defRPr/>
              </a:pPr>
              <a:t>‹#›</a:t>
            </a:fld>
            <a:endParaRPr lang="en-US" altLang="zh-CN"/>
          </a:p>
        </p:txBody>
      </p:sp>
    </p:spTree>
  </p:cSld>
  <p:clrMapOvr>
    <a:masterClrMapping/>
  </p:clrMapOvr>
  <p:transition>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15"/>
          <p:cNvSpPr>
            <a:spLocks noGrp="1" noChangeArrowheads="1"/>
          </p:cNvSpPr>
          <p:nvPr>
            <p:ph type="sldNum" sz="quarter" idx="11"/>
          </p:nvPr>
        </p:nvSpPr>
        <p:spPr>
          <a:ln/>
        </p:spPr>
        <p:txBody>
          <a:bodyPr/>
          <a:lstStyle>
            <a:lvl1pPr>
              <a:defRPr/>
            </a:lvl1pPr>
          </a:lstStyle>
          <a:p>
            <a:pPr>
              <a:defRPr/>
            </a:pPr>
            <a:fld id="{0471DE70-C2EE-4E99-A340-BE5AF8315B22}" type="slidenum">
              <a:rPr lang="zh-CN" altLang="en-US"/>
              <a:pPr>
                <a:defRPr/>
              </a:pPr>
              <a:t>‹#›</a:t>
            </a:fld>
            <a:endParaRPr lang="en-US" altLang="zh-CN"/>
          </a:p>
        </p:txBody>
      </p:sp>
    </p:spTree>
  </p:cSld>
  <p:clrMapOvr>
    <a:masterClrMapping/>
  </p:clrMapOvr>
  <p:transition>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2263" y="365125"/>
            <a:ext cx="2014537" cy="57658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91213" cy="5765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15"/>
          <p:cNvSpPr>
            <a:spLocks noGrp="1" noChangeArrowheads="1"/>
          </p:cNvSpPr>
          <p:nvPr>
            <p:ph type="sldNum" sz="quarter" idx="11"/>
          </p:nvPr>
        </p:nvSpPr>
        <p:spPr>
          <a:ln/>
        </p:spPr>
        <p:txBody>
          <a:bodyPr/>
          <a:lstStyle>
            <a:lvl1pPr>
              <a:defRPr/>
            </a:lvl1pPr>
          </a:lstStyle>
          <a:p>
            <a:pPr>
              <a:defRPr/>
            </a:pPr>
            <a:fld id="{DC5DF388-7058-445E-8DFC-967048C806C5}" type="slidenum">
              <a:rPr lang="zh-CN" altLang="en-US"/>
              <a:pPr>
                <a:defRPr/>
              </a:pPr>
              <a:t>‹#›</a:t>
            </a:fld>
            <a:endParaRPr lang="en-US" altLang="zh-CN"/>
          </a:p>
        </p:txBody>
      </p:sp>
    </p:spTree>
  </p:cSld>
  <p:clrMapOvr>
    <a:masterClrMapping/>
  </p:clrMapOvr>
  <p:transition>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11"/>
          <p:cNvSpPr>
            <a:spLocks noGrp="1" noChangeArrowheads="1"/>
          </p:cNvSpPr>
          <p:nvPr>
            <p:ph type="sldNum" sz="quarter" idx="10"/>
          </p:nvPr>
        </p:nvSpPr>
        <p:spPr>
          <a:ln/>
        </p:spPr>
        <p:txBody>
          <a:bodyPr/>
          <a:lstStyle>
            <a:lvl1pPr>
              <a:defRPr/>
            </a:lvl1pPr>
          </a:lstStyle>
          <a:p>
            <a:pPr>
              <a:defRPr/>
            </a:pPr>
            <a:fld id="{7FC4FAB5-1690-48AE-8E32-164545865D07}" type="slidenum">
              <a:rPr lang="zh-CN" altLang="en-US"/>
              <a:pPr>
                <a:defRPr/>
              </a:pPr>
              <a:t>‹#›</a:t>
            </a:fld>
            <a:endParaRPr lang="en-US" altLang="zh-CN"/>
          </a:p>
        </p:txBody>
      </p:sp>
      <p:sp>
        <p:nvSpPr>
          <p:cNvPr id="5" name="Rectangle 10"/>
          <p:cNvSpPr>
            <a:spLocks noGrp="1" noChangeArrowheads="1"/>
          </p:cNvSpPr>
          <p:nvPr>
            <p:ph type="dt" sz="half" idx="11"/>
          </p:nvPr>
        </p:nvSpPr>
        <p:spPr>
          <a:ln/>
        </p:spPr>
        <p:txBody>
          <a:bodyPr/>
          <a:lstStyle>
            <a:lvl1pPr>
              <a:defRPr/>
            </a:lvl1pPr>
          </a:lstStyle>
          <a:p>
            <a:pPr>
              <a:defRPr/>
            </a:pPr>
            <a:fld id="{B20410AD-6CBC-41DA-9538-845B77285CAE}" type="datetime11">
              <a:rPr lang="zh-CN" altLang="en-US"/>
              <a:pPr>
                <a:defRPr/>
              </a:pPr>
              <a:t>06:27:47</a:t>
            </a:fld>
            <a:endParaRPr lang="en-US" altLang="zh-CN"/>
          </a:p>
        </p:txBody>
      </p:sp>
    </p:spTree>
  </p:cSld>
  <p:clrMapOvr>
    <a:masterClrMapping/>
  </p:clrMapOvr>
  <p:transition>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sldNum" sz="quarter" idx="10"/>
          </p:nvPr>
        </p:nvSpPr>
        <p:spPr>
          <a:ln/>
        </p:spPr>
        <p:txBody>
          <a:bodyPr/>
          <a:lstStyle>
            <a:lvl1pPr>
              <a:defRPr/>
            </a:lvl1pPr>
          </a:lstStyle>
          <a:p>
            <a:pPr>
              <a:defRPr/>
            </a:pPr>
            <a:fld id="{7BE01AD6-B923-4C41-AE1F-65531D7E5932}" type="slidenum">
              <a:rPr lang="zh-CN" altLang="en-US"/>
              <a:pPr>
                <a:defRPr/>
              </a:pPr>
              <a:t>‹#›</a:t>
            </a:fld>
            <a:endParaRPr lang="en-US" altLang="zh-CN"/>
          </a:p>
        </p:txBody>
      </p:sp>
      <p:sp>
        <p:nvSpPr>
          <p:cNvPr id="5" name="Rectangle 10"/>
          <p:cNvSpPr>
            <a:spLocks noGrp="1" noChangeArrowheads="1"/>
          </p:cNvSpPr>
          <p:nvPr>
            <p:ph type="dt" sz="half" idx="11"/>
          </p:nvPr>
        </p:nvSpPr>
        <p:spPr>
          <a:ln/>
        </p:spPr>
        <p:txBody>
          <a:bodyPr/>
          <a:lstStyle>
            <a:lvl1pPr>
              <a:defRPr/>
            </a:lvl1pPr>
          </a:lstStyle>
          <a:p>
            <a:pPr>
              <a:defRPr/>
            </a:pPr>
            <a:fld id="{EEE6FD6C-7840-4ECA-B751-0AF83003B6EF}" type="datetime11">
              <a:rPr lang="zh-CN" altLang="en-US"/>
              <a:pPr>
                <a:defRPr/>
              </a:pPr>
              <a:t>06:27:47</a:t>
            </a:fld>
            <a:endParaRPr lang="en-US" altLang="zh-CN"/>
          </a:p>
        </p:txBody>
      </p:sp>
    </p:spTree>
  </p:cSld>
  <p:clrMapOvr>
    <a:masterClrMapping/>
  </p:clrMapOvr>
  <p:transition>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1"/>
          <p:cNvSpPr>
            <a:spLocks noGrp="1" noChangeArrowheads="1"/>
          </p:cNvSpPr>
          <p:nvPr>
            <p:ph type="sldNum" sz="quarter" idx="10"/>
          </p:nvPr>
        </p:nvSpPr>
        <p:spPr>
          <a:ln/>
        </p:spPr>
        <p:txBody>
          <a:bodyPr/>
          <a:lstStyle>
            <a:lvl1pPr>
              <a:defRPr/>
            </a:lvl1pPr>
          </a:lstStyle>
          <a:p>
            <a:pPr>
              <a:defRPr/>
            </a:pPr>
            <a:fld id="{6E289368-5CBF-4952-9D04-720CCA7A6BAD}" type="slidenum">
              <a:rPr lang="zh-CN" altLang="en-US"/>
              <a:pPr>
                <a:defRPr/>
              </a:pPr>
              <a:t>‹#›</a:t>
            </a:fld>
            <a:endParaRPr lang="en-US" altLang="zh-CN"/>
          </a:p>
        </p:txBody>
      </p:sp>
      <p:sp>
        <p:nvSpPr>
          <p:cNvPr id="5" name="Rectangle 10"/>
          <p:cNvSpPr>
            <a:spLocks noGrp="1" noChangeArrowheads="1"/>
          </p:cNvSpPr>
          <p:nvPr>
            <p:ph type="dt" sz="half" idx="11"/>
          </p:nvPr>
        </p:nvSpPr>
        <p:spPr>
          <a:ln/>
        </p:spPr>
        <p:txBody>
          <a:bodyPr/>
          <a:lstStyle>
            <a:lvl1pPr>
              <a:defRPr/>
            </a:lvl1pPr>
          </a:lstStyle>
          <a:p>
            <a:pPr>
              <a:defRPr/>
            </a:pPr>
            <a:fld id="{C3ACBEDC-B32F-4FC6-A850-E00571C88E6C}" type="datetime11">
              <a:rPr lang="zh-CN" altLang="en-US"/>
              <a:pPr>
                <a:defRPr/>
              </a:pPr>
              <a:t>06:27:47</a:t>
            </a:fld>
            <a:endParaRPr lang="en-US" altLang="zh-CN"/>
          </a:p>
        </p:txBody>
      </p:sp>
    </p:spTree>
  </p:cSld>
  <p:clrMapOvr>
    <a:masterClrMapping/>
  </p:clrMapOvr>
  <p:transition>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63600" y="1376363"/>
            <a:ext cx="38100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26000" y="1376363"/>
            <a:ext cx="38100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sldNum" sz="quarter" idx="10"/>
          </p:nvPr>
        </p:nvSpPr>
        <p:spPr>
          <a:ln/>
        </p:spPr>
        <p:txBody>
          <a:bodyPr/>
          <a:lstStyle>
            <a:lvl1pPr>
              <a:defRPr/>
            </a:lvl1pPr>
          </a:lstStyle>
          <a:p>
            <a:pPr>
              <a:defRPr/>
            </a:pPr>
            <a:fld id="{EAF7B89D-EEE8-47EF-BB66-BC3CEDA41247}" type="slidenum">
              <a:rPr lang="zh-CN" altLang="en-US"/>
              <a:pPr>
                <a:defRPr/>
              </a:pPr>
              <a:t>‹#›</a:t>
            </a:fld>
            <a:endParaRPr lang="en-US" altLang="zh-CN"/>
          </a:p>
        </p:txBody>
      </p:sp>
      <p:sp>
        <p:nvSpPr>
          <p:cNvPr id="6" name="Rectangle 10"/>
          <p:cNvSpPr>
            <a:spLocks noGrp="1" noChangeArrowheads="1"/>
          </p:cNvSpPr>
          <p:nvPr>
            <p:ph type="dt" sz="half" idx="11"/>
          </p:nvPr>
        </p:nvSpPr>
        <p:spPr>
          <a:ln/>
        </p:spPr>
        <p:txBody>
          <a:bodyPr/>
          <a:lstStyle>
            <a:lvl1pPr>
              <a:defRPr/>
            </a:lvl1pPr>
          </a:lstStyle>
          <a:p>
            <a:pPr>
              <a:defRPr/>
            </a:pPr>
            <a:fld id="{8A40A5B3-788A-480A-887E-5AAAB8F10B93}" type="datetime11">
              <a:rPr lang="zh-CN" altLang="en-US"/>
              <a:pPr>
                <a:defRPr/>
              </a:pPr>
              <a:t>06:27:47</a:t>
            </a:fld>
            <a:endParaRPr lang="en-US" altLang="zh-CN"/>
          </a:p>
        </p:txBody>
      </p:sp>
    </p:spTree>
  </p:cSld>
  <p:clrMapOvr>
    <a:masterClrMapping/>
  </p:clrMapOvr>
  <p:transition>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sldNum" sz="quarter" idx="10"/>
          </p:nvPr>
        </p:nvSpPr>
        <p:spPr>
          <a:ln/>
        </p:spPr>
        <p:txBody>
          <a:bodyPr/>
          <a:lstStyle>
            <a:lvl1pPr>
              <a:defRPr/>
            </a:lvl1pPr>
          </a:lstStyle>
          <a:p>
            <a:pPr>
              <a:defRPr/>
            </a:pPr>
            <a:fld id="{79E12B34-BA20-4E4C-978A-4CB0E73A010F}" type="slidenum">
              <a:rPr lang="zh-CN" altLang="en-US"/>
              <a:pPr>
                <a:defRPr/>
              </a:pPr>
              <a:t>‹#›</a:t>
            </a:fld>
            <a:endParaRPr lang="en-US" altLang="zh-CN"/>
          </a:p>
        </p:txBody>
      </p:sp>
      <p:sp>
        <p:nvSpPr>
          <p:cNvPr id="8" name="Rectangle 10"/>
          <p:cNvSpPr>
            <a:spLocks noGrp="1" noChangeArrowheads="1"/>
          </p:cNvSpPr>
          <p:nvPr>
            <p:ph type="dt" sz="half" idx="11"/>
          </p:nvPr>
        </p:nvSpPr>
        <p:spPr>
          <a:ln/>
        </p:spPr>
        <p:txBody>
          <a:bodyPr/>
          <a:lstStyle>
            <a:lvl1pPr>
              <a:defRPr/>
            </a:lvl1pPr>
          </a:lstStyle>
          <a:p>
            <a:pPr>
              <a:defRPr/>
            </a:pPr>
            <a:fld id="{9A5403DD-1D84-4CE8-A661-32581919FB55}" type="datetime11">
              <a:rPr lang="zh-CN" altLang="en-US"/>
              <a:pPr>
                <a:defRPr/>
              </a:pPr>
              <a:t>06:27:47</a:t>
            </a:fld>
            <a:endParaRPr lang="en-US" altLang="zh-CN"/>
          </a:p>
        </p:txBody>
      </p:sp>
    </p:spTree>
  </p:cSld>
  <p:clrMapOvr>
    <a:masterClrMapping/>
  </p:clrMapOvr>
  <p:transition>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sldNum" sz="quarter" idx="10"/>
          </p:nvPr>
        </p:nvSpPr>
        <p:spPr>
          <a:ln/>
        </p:spPr>
        <p:txBody>
          <a:bodyPr/>
          <a:lstStyle>
            <a:lvl1pPr>
              <a:defRPr/>
            </a:lvl1pPr>
          </a:lstStyle>
          <a:p>
            <a:pPr>
              <a:defRPr/>
            </a:pPr>
            <a:fld id="{4CBD82A0-ADC3-4F20-8B09-DFE44DD24450}" type="slidenum">
              <a:rPr lang="zh-CN" altLang="en-US"/>
              <a:pPr>
                <a:defRPr/>
              </a:pPr>
              <a:t>‹#›</a:t>
            </a:fld>
            <a:endParaRPr lang="en-US" altLang="zh-CN"/>
          </a:p>
        </p:txBody>
      </p:sp>
      <p:sp>
        <p:nvSpPr>
          <p:cNvPr id="4" name="Rectangle 10"/>
          <p:cNvSpPr>
            <a:spLocks noGrp="1" noChangeArrowheads="1"/>
          </p:cNvSpPr>
          <p:nvPr>
            <p:ph type="dt" sz="half" idx="11"/>
          </p:nvPr>
        </p:nvSpPr>
        <p:spPr>
          <a:ln/>
        </p:spPr>
        <p:txBody>
          <a:bodyPr/>
          <a:lstStyle>
            <a:lvl1pPr>
              <a:defRPr/>
            </a:lvl1pPr>
          </a:lstStyle>
          <a:p>
            <a:pPr>
              <a:defRPr/>
            </a:pPr>
            <a:fld id="{C63BE111-E2D1-43D9-91B5-BA87B8E45382}" type="datetime11">
              <a:rPr lang="zh-CN" altLang="en-US"/>
              <a:pPr>
                <a:defRPr/>
              </a:pPr>
              <a:t>06:27:47</a:t>
            </a:fld>
            <a:endParaRPr lang="en-US" altLang="zh-CN"/>
          </a:p>
        </p:txBody>
      </p:sp>
    </p:spTree>
  </p:cSld>
  <p:clrMapOvr>
    <a:masterClrMapping/>
  </p:clrMapOvr>
  <p:transition>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B40CB082-5D51-4BA3-9D47-422F81E179F7}" type="slidenum">
              <a:rPr lang="zh-CN" altLang="en-US"/>
              <a:pPr>
                <a:defRPr/>
              </a:pPr>
              <a:t>‹#›</a:t>
            </a:fld>
            <a:endParaRPr lang="en-US" altLang="zh-CN"/>
          </a:p>
        </p:txBody>
      </p:sp>
      <p:sp>
        <p:nvSpPr>
          <p:cNvPr id="3" name="Rectangle 10"/>
          <p:cNvSpPr>
            <a:spLocks noGrp="1" noChangeArrowheads="1"/>
          </p:cNvSpPr>
          <p:nvPr>
            <p:ph type="dt" sz="half" idx="11"/>
          </p:nvPr>
        </p:nvSpPr>
        <p:spPr>
          <a:ln/>
        </p:spPr>
        <p:txBody>
          <a:bodyPr/>
          <a:lstStyle>
            <a:lvl1pPr>
              <a:defRPr/>
            </a:lvl1pPr>
          </a:lstStyle>
          <a:p>
            <a:pPr>
              <a:defRPr/>
            </a:pPr>
            <a:fld id="{B33228DC-7707-4205-8D23-727CC756374B}" type="datetime11">
              <a:rPr lang="zh-CN" altLang="en-US"/>
              <a:pPr>
                <a:defRPr/>
              </a:pPr>
              <a:t>06:27:47</a:t>
            </a:fld>
            <a:endParaRPr lang="en-US" altLang="zh-CN"/>
          </a:p>
        </p:txBody>
      </p:sp>
    </p:spTree>
  </p:cSld>
  <p:clrMapOvr>
    <a:masterClrMapping/>
  </p:clrMapOvr>
  <p:transition>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p:cNvSpPr>
            <a:spLocks noGrp="1" noChangeArrowheads="1"/>
          </p:cNvSpPr>
          <p:nvPr>
            <p:ph type="sldNum" sz="quarter" idx="10"/>
          </p:nvPr>
        </p:nvSpPr>
        <p:spPr>
          <a:ln/>
        </p:spPr>
        <p:txBody>
          <a:bodyPr/>
          <a:lstStyle>
            <a:lvl1pPr>
              <a:defRPr/>
            </a:lvl1pPr>
          </a:lstStyle>
          <a:p>
            <a:pPr>
              <a:defRPr/>
            </a:pPr>
            <a:fld id="{9E7544EA-B9B4-4A77-8BBD-8F6F3D413492}" type="slidenum">
              <a:rPr lang="zh-CN" altLang="en-US"/>
              <a:pPr>
                <a:defRPr/>
              </a:pPr>
              <a:t>‹#›</a:t>
            </a:fld>
            <a:endParaRPr lang="en-US" altLang="zh-CN"/>
          </a:p>
        </p:txBody>
      </p:sp>
      <p:sp>
        <p:nvSpPr>
          <p:cNvPr id="6" name="Rectangle 10"/>
          <p:cNvSpPr>
            <a:spLocks noGrp="1" noChangeArrowheads="1"/>
          </p:cNvSpPr>
          <p:nvPr>
            <p:ph type="dt" sz="half" idx="11"/>
          </p:nvPr>
        </p:nvSpPr>
        <p:spPr>
          <a:ln/>
        </p:spPr>
        <p:txBody>
          <a:bodyPr/>
          <a:lstStyle>
            <a:lvl1pPr>
              <a:defRPr/>
            </a:lvl1pPr>
          </a:lstStyle>
          <a:p>
            <a:pPr>
              <a:defRPr/>
            </a:pPr>
            <a:fld id="{1E6BAC07-A9B4-46A3-B027-8FCC85A4A65C}" type="datetime11">
              <a:rPr lang="zh-CN" altLang="en-US"/>
              <a:pPr>
                <a:defRPr/>
              </a:pPr>
              <a:t>06:27:47</a:t>
            </a:fld>
            <a:endParaRPr lang="en-US" altLang="zh-CN"/>
          </a:p>
        </p:txBody>
      </p:sp>
    </p:spTree>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15"/>
          <p:cNvSpPr>
            <a:spLocks noGrp="1" noChangeArrowheads="1"/>
          </p:cNvSpPr>
          <p:nvPr>
            <p:ph type="sldNum" sz="quarter" idx="11"/>
          </p:nvPr>
        </p:nvSpPr>
        <p:spPr>
          <a:ln/>
        </p:spPr>
        <p:txBody>
          <a:bodyPr/>
          <a:lstStyle>
            <a:lvl1pPr>
              <a:defRPr/>
            </a:lvl1pPr>
          </a:lstStyle>
          <a:p>
            <a:pPr>
              <a:defRPr/>
            </a:pPr>
            <a:fld id="{C12E81DF-A8A0-4D6D-A67E-6306D2F5CEA9}" type="slidenum">
              <a:rPr lang="zh-CN" altLang="en-US"/>
              <a:pPr>
                <a:defRPr/>
              </a:pPr>
              <a:t>‹#›</a:t>
            </a:fld>
            <a:endParaRPr lang="en-US" altLang="zh-CN"/>
          </a:p>
        </p:txBody>
      </p:sp>
    </p:spTree>
  </p:cSld>
  <p:clrMapOvr>
    <a:masterClrMapping/>
  </p:clrMapOvr>
  <p:transition>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p:cNvSpPr>
            <a:spLocks noGrp="1" noChangeArrowheads="1"/>
          </p:cNvSpPr>
          <p:nvPr>
            <p:ph type="sldNum" sz="quarter" idx="10"/>
          </p:nvPr>
        </p:nvSpPr>
        <p:spPr>
          <a:ln/>
        </p:spPr>
        <p:txBody>
          <a:bodyPr/>
          <a:lstStyle>
            <a:lvl1pPr>
              <a:defRPr/>
            </a:lvl1pPr>
          </a:lstStyle>
          <a:p>
            <a:pPr>
              <a:defRPr/>
            </a:pPr>
            <a:fld id="{B91D335A-72C7-4970-AAE5-B5FF0E16987D}" type="slidenum">
              <a:rPr lang="zh-CN" altLang="en-US"/>
              <a:pPr>
                <a:defRPr/>
              </a:pPr>
              <a:t>‹#›</a:t>
            </a:fld>
            <a:endParaRPr lang="en-US" altLang="zh-CN"/>
          </a:p>
        </p:txBody>
      </p:sp>
      <p:sp>
        <p:nvSpPr>
          <p:cNvPr id="6" name="Rectangle 10"/>
          <p:cNvSpPr>
            <a:spLocks noGrp="1" noChangeArrowheads="1"/>
          </p:cNvSpPr>
          <p:nvPr>
            <p:ph type="dt" sz="half" idx="11"/>
          </p:nvPr>
        </p:nvSpPr>
        <p:spPr>
          <a:ln/>
        </p:spPr>
        <p:txBody>
          <a:bodyPr/>
          <a:lstStyle>
            <a:lvl1pPr>
              <a:defRPr/>
            </a:lvl1pPr>
          </a:lstStyle>
          <a:p>
            <a:pPr>
              <a:defRPr/>
            </a:pPr>
            <a:fld id="{5A7CF2D4-6C86-46BC-9E28-594A22E4D190}" type="datetime11">
              <a:rPr lang="zh-CN" altLang="en-US"/>
              <a:pPr>
                <a:defRPr/>
              </a:pPr>
              <a:t>06:27:47</a:t>
            </a:fld>
            <a:endParaRPr lang="en-US" altLang="zh-CN"/>
          </a:p>
        </p:txBody>
      </p:sp>
    </p:spTree>
  </p:cSld>
  <p:clrMapOvr>
    <a:masterClrMapping/>
  </p:clrMapOvr>
  <p:transition>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sldNum" sz="quarter" idx="10"/>
          </p:nvPr>
        </p:nvSpPr>
        <p:spPr>
          <a:ln/>
        </p:spPr>
        <p:txBody>
          <a:bodyPr/>
          <a:lstStyle>
            <a:lvl1pPr>
              <a:defRPr/>
            </a:lvl1pPr>
          </a:lstStyle>
          <a:p>
            <a:pPr>
              <a:defRPr/>
            </a:pPr>
            <a:fld id="{13367EB6-EFD6-4109-80C9-8CF7E6EFB30E}" type="slidenum">
              <a:rPr lang="zh-CN" altLang="en-US"/>
              <a:pPr>
                <a:defRPr/>
              </a:pPr>
              <a:t>‹#›</a:t>
            </a:fld>
            <a:endParaRPr lang="en-US" altLang="zh-CN"/>
          </a:p>
        </p:txBody>
      </p:sp>
      <p:sp>
        <p:nvSpPr>
          <p:cNvPr id="5" name="Rectangle 10"/>
          <p:cNvSpPr>
            <a:spLocks noGrp="1" noChangeArrowheads="1"/>
          </p:cNvSpPr>
          <p:nvPr>
            <p:ph type="dt" sz="half" idx="11"/>
          </p:nvPr>
        </p:nvSpPr>
        <p:spPr>
          <a:ln/>
        </p:spPr>
        <p:txBody>
          <a:bodyPr/>
          <a:lstStyle>
            <a:lvl1pPr>
              <a:defRPr/>
            </a:lvl1pPr>
          </a:lstStyle>
          <a:p>
            <a:pPr>
              <a:defRPr/>
            </a:pPr>
            <a:fld id="{2C94D9D7-C352-4116-AA17-16B7DCDE6265}" type="datetime11">
              <a:rPr lang="zh-CN" altLang="en-US"/>
              <a:pPr>
                <a:defRPr/>
              </a:pPr>
              <a:t>06:27:47</a:t>
            </a:fld>
            <a:endParaRPr lang="en-US" altLang="zh-CN"/>
          </a:p>
        </p:txBody>
      </p:sp>
    </p:spTree>
  </p:cSld>
  <p:clrMapOvr>
    <a:masterClrMapping/>
  </p:clrMapOvr>
  <p:transition>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02475" y="188913"/>
            <a:ext cx="2078038" cy="59388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63600" y="188913"/>
            <a:ext cx="6086475" cy="59388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sldNum" sz="quarter" idx="10"/>
          </p:nvPr>
        </p:nvSpPr>
        <p:spPr>
          <a:ln/>
        </p:spPr>
        <p:txBody>
          <a:bodyPr/>
          <a:lstStyle>
            <a:lvl1pPr>
              <a:defRPr/>
            </a:lvl1pPr>
          </a:lstStyle>
          <a:p>
            <a:pPr>
              <a:defRPr/>
            </a:pPr>
            <a:fld id="{EC453EB5-6964-4303-89C6-D26134D4C347}" type="slidenum">
              <a:rPr lang="zh-CN" altLang="en-US"/>
              <a:pPr>
                <a:defRPr/>
              </a:pPr>
              <a:t>‹#›</a:t>
            </a:fld>
            <a:endParaRPr lang="en-US" altLang="zh-CN"/>
          </a:p>
        </p:txBody>
      </p:sp>
      <p:sp>
        <p:nvSpPr>
          <p:cNvPr id="5" name="Rectangle 10"/>
          <p:cNvSpPr>
            <a:spLocks noGrp="1" noChangeArrowheads="1"/>
          </p:cNvSpPr>
          <p:nvPr>
            <p:ph type="dt" sz="half" idx="11"/>
          </p:nvPr>
        </p:nvSpPr>
        <p:spPr>
          <a:ln/>
        </p:spPr>
        <p:txBody>
          <a:bodyPr/>
          <a:lstStyle>
            <a:lvl1pPr>
              <a:defRPr/>
            </a:lvl1pPr>
          </a:lstStyle>
          <a:p>
            <a:pPr>
              <a:defRPr/>
            </a:pPr>
            <a:fld id="{A3206B27-0648-4F2B-9CA3-19D9A751E445}" type="datetime11">
              <a:rPr lang="zh-CN" altLang="en-US"/>
              <a:pPr>
                <a:defRPr/>
              </a:pPr>
              <a:t>06:27:47</a:t>
            </a:fld>
            <a:endParaRPr lang="en-US" altLang="zh-CN"/>
          </a:p>
        </p:txBody>
      </p:sp>
    </p:spTree>
  </p:cSld>
  <p:clrMapOvr>
    <a:masterClrMapping/>
  </p:clrMapOvr>
  <p:transition>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79613" y="188913"/>
            <a:ext cx="7200900" cy="800100"/>
          </a:xfrm>
        </p:spPr>
        <p:txBody>
          <a:bodyPr/>
          <a:lstStyle/>
          <a:p>
            <a:r>
              <a:rPr lang="zh-CN" altLang="en-US"/>
              <a:t>单击此处编辑母版标题样式</a:t>
            </a:r>
          </a:p>
        </p:txBody>
      </p:sp>
      <p:sp>
        <p:nvSpPr>
          <p:cNvPr id="3" name="文本占位符 2"/>
          <p:cNvSpPr>
            <a:spLocks noGrp="1"/>
          </p:cNvSpPr>
          <p:nvPr>
            <p:ph type="body" sz="half" idx="1"/>
          </p:nvPr>
        </p:nvSpPr>
        <p:spPr>
          <a:xfrm>
            <a:off x="863600" y="1376363"/>
            <a:ext cx="38100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26000" y="1376363"/>
            <a:ext cx="38100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sldNum" sz="quarter" idx="10"/>
          </p:nvPr>
        </p:nvSpPr>
        <p:spPr>
          <a:ln/>
        </p:spPr>
        <p:txBody>
          <a:bodyPr/>
          <a:lstStyle>
            <a:lvl1pPr>
              <a:defRPr/>
            </a:lvl1pPr>
          </a:lstStyle>
          <a:p>
            <a:pPr>
              <a:defRPr/>
            </a:pPr>
            <a:fld id="{0619C266-201F-43FE-BB9E-57110F54B978}" type="slidenum">
              <a:rPr lang="zh-CN" altLang="en-US"/>
              <a:pPr>
                <a:defRPr/>
              </a:pPr>
              <a:t>‹#›</a:t>
            </a:fld>
            <a:endParaRPr lang="en-US" altLang="zh-CN"/>
          </a:p>
        </p:txBody>
      </p:sp>
      <p:sp>
        <p:nvSpPr>
          <p:cNvPr id="6" name="Rectangle 10"/>
          <p:cNvSpPr>
            <a:spLocks noGrp="1" noChangeArrowheads="1"/>
          </p:cNvSpPr>
          <p:nvPr>
            <p:ph type="dt" sz="half" idx="11"/>
          </p:nvPr>
        </p:nvSpPr>
        <p:spPr>
          <a:ln/>
        </p:spPr>
        <p:txBody>
          <a:bodyPr/>
          <a:lstStyle>
            <a:lvl1pPr>
              <a:defRPr/>
            </a:lvl1pPr>
          </a:lstStyle>
          <a:p>
            <a:pPr>
              <a:defRPr/>
            </a:pPr>
            <a:fld id="{BF37D41D-AF7C-4F62-BC21-49AD4A7795A0}" type="datetime11">
              <a:rPr lang="zh-CN" altLang="en-US"/>
              <a:pPr>
                <a:defRPr/>
              </a:pPr>
              <a:t>06:27:47</a:t>
            </a:fld>
            <a:endParaRPr lang="en-US" altLang="zh-CN"/>
          </a:p>
        </p:txBody>
      </p:sp>
    </p:spTree>
  </p:cSld>
  <p:clrMapOvr>
    <a:masterClrMapping/>
  </p:clrMapOvr>
  <p:transition>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979613" y="188913"/>
            <a:ext cx="7200900" cy="800100"/>
          </a:xfrm>
        </p:spPr>
        <p:txBody>
          <a:bodyPr/>
          <a:lstStyle/>
          <a:p>
            <a:r>
              <a:rPr lang="zh-CN" altLang="en-US"/>
              <a:t>单击此处编辑母版标题样式</a:t>
            </a:r>
          </a:p>
        </p:txBody>
      </p:sp>
      <p:sp>
        <p:nvSpPr>
          <p:cNvPr id="3" name="文本占位符 2"/>
          <p:cNvSpPr>
            <a:spLocks noGrp="1"/>
          </p:cNvSpPr>
          <p:nvPr>
            <p:ph type="body" sz="half" idx="1"/>
          </p:nvPr>
        </p:nvSpPr>
        <p:spPr>
          <a:xfrm>
            <a:off x="863600" y="1376363"/>
            <a:ext cx="7772400" cy="2298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63600" y="3827463"/>
            <a:ext cx="77724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sldNum" sz="quarter" idx="10"/>
          </p:nvPr>
        </p:nvSpPr>
        <p:spPr>
          <a:ln/>
        </p:spPr>
        <p:txBody>
          <a:bodyPr/>
          <a:lstStyle>
            <a:lvl1pPr>
              <a:defRPr/>
            </a:lvl1pPr>
          </a:lstStyle>
          <a:p>
            <a:pPr>
              <a:defRPr/>
            </a:pPr>
            <a:fld id="{BA158766-5504-4F51-98CC-CC93048AF100}" type="slidenum">
              <a:rPr lang="zh-CN" altLang="en-US"/>
              <a:pPr>
                <a:defRPr/>
              </a:pPr>
              <a:t>‹#›</a:t>
            </a:fld>
            <a:endParaRPr lang="en-US" altLang="zh-CN"/>
          </a:p>
        </p:txBody>
      </p:sp>
      <p:sp>
        <p:nvSpPr>
          <p:cNvPr id="6" name="Rectangle 10"/>
          <p:cNvSpPr>
            <a:spLocks noGrp="1" noChangeArrowheads="1"/>
          </p:cNvSpPr>
          <p:nvPr>
            <p:ph type="dt" sz="half" idx="11"/>
          </p:nvPr>
        </p:nvSpPr>
        <p:spPr>
          <a:ln/>
        </p:spPr>
        <p:txBody>
          <a:bodyPr/>
          <a:lstStyle>
            <a:lvl1pPr>
              <a:defRPr/>
            </a:lvl1pPr>
          </a:lstStyle>
          <a:p>
            <a:pPr>
              <a:defRPr/>
            </a:pPr>
            <a:fld id="{2112904F-210C-4DB3-95CD-1986D5C6153D}" type="datetime11">
              <a:rPr lang="zh-CN" altLang="en-US"/>
              <a:pPr>
                <a:defRPr/>
              </a:pPr>
              <a:t>06:27:47</a:t>
            </a:fld>
            <a:endParaRPr lang="en-US" altLang="zh-CN"/>
          </a:p>
        </p:txBody>
      </p:sp>
    </p:spTree>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15"/>
          <p:cNvSpPr>
            <a:spLocks noGrp="1" noChangeArrowheads="1"/>
          </p:cNvSpPr>
          <p:nvPr>
            <p:ph type="sldNum" sz="quarter" idx="11"/>
          </p:nvPr>
        </p:nvSpPr>
        <p:spPr>
          <a:ln/>
        </p:spPr>
        <p:txBody>
          <a:bodyPr/>
          <a:lstStyle>
            <a:lvl1pPr>
              <a:defRPr/>
            </a:lvl1pPr>
          </a:lstStyle>
          <a:p>
            <a:pPr>
              <a:defRPr/>
            </a:pPr>
            <a:fld id="{AECB8535-240A-4A7B-8BB1-9AF77259B317}" type="slidenum">
              <a:rPr lang="zh-CN" altLang="en-US"/>
              <a:pPr>
                <a:defRPr/>
              </a:pPr>
              <a:t>‹#›</a:t>
            </a:fld>
            <a:endParaRPr lang="en-US" altLang="zh-CN"/>
          </a:p>
        </p:txBody>
      </p:sp>
    </p:spTree>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914400" y="1600200"/>
            <a:ext cx="38100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6800" y="1600200"/>
            <a:ext cx="38100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15"/>
          <p:cNvSpPr>
            <a:spLocks noGrp="1" noChangeArrowheads="1"/>
          </p:cNvSpPr>
          <p:nvPr>
            <p:ph type="sldNum" sz="quarter" idx="11"/>
          </p:nvPr>
        </p:nvSpPr>
        <p:spPr>
          <a:ln/>
        </p:spPr>
        <p:txBody>
          <a:bodyPr/>
          <a:lstStyle>
            <a:lvl1pPr>
              <a:defRPr/>
            </a:lvl1pPr>
          </a:lstStyle>
          <a:p>
            <a:pPr>
              <a:defRPr/>
            </a:pPr>
            <a:fld id="{3C5F3A75-5113-4D44-961E-9B5D7D3DAB5A}" type="slidenum">
              <a:rPr lang="zh-CN" altLang="en-US"/>
              <a:pPr>
                <a:defRPr/>
              </a:pPr>
              <a:t>‹#›</a:t>
            </a:fld>
            <a:endParaRPr lang="en-US" altLang="zh-CN"/>
          </a:p>
        </p:txBody>
      </p:sp>
    </p:spTree>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15"/>
          <p:cNvSpPr>
            <a:spLocks noGrp="1" noChangeArrowheads="1"/>
          </p:cNvSpPr>
          <p:nvPr>
            <p:ph type="sldNum" sz="quarter" idx="11"/>
          </p:nvPr>
        </p:nvSpPr>
        <p:spPr>
          <a:ln/>
        </p:spPr>
        <p:txBody>
          <a:bodyPr/>
          <a:lstStyle>
            <a:lvl1pPr>
              <a:defRPr/>
            </a:lvl1pPr>
          </a:lstStyle>
          <a:p>
            <a:pPr>
              <a:defRPr/>
            </a:pPr>
            <a:fld id="{77D825F8-56B5-43A4-A791-919545900687}" type="slidenum">
              <a:rPr lang="zh-CN" altLang="en-US"/>
              <a:pPr>
                <a:defRPr/>
              </a:pPr>
              <a:t>‹#›</a:t>
            </a:fld>
            <a:endParaRPr lang="en-US" altLang="zh-CN"/>
          </a:p>
        </p:txBody>
      </p:sp>
    </p:spTree>
  </p:cSld>
  <p:clrMapOvr>
    <a:masterClrMapping/>
  </p:clrMapOvr>
  <p:transition>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15"/>
          <p:cNvSpPr>
            <a:spLocks noGrp="1" noChangeArrowheads="1"/>
          </p:cNvSpPr>
          <p:nvPr>
            <p:ph type="sldNum" sz="quarter" idx="11"/>
          </p:nvPr>
        </p:nvSpPr>
        <p:spPr>
          <a:ln/>
        </p:spPr>
        <p:txBody>
          <a:bodyPr/>
          <a:lstStyle>
            <a:lvl1pPr>
              <a:defRPr/>
            </a:lvl1pPr>
          </a:lstStyle>
          <a:p>
            <a:pPr>
              <a:defRPr/>
            </a:pPr>
            <a:fld id="{B762E15A-115E-4747-A7CE-733759F1E1F9}" type="slidenum">
              <a:rPr lang="zh-CN" altLang="en-US"/>
              <a:pPr>
                <a:defRPr/>
              </a:pPr>
              <a:t>‹#›</a:t>
            </a:fld>
            <a:endParaRPr lang="en-US" altLang="zh-CN"/>
          </a:p>
        </p:txBody>
      </p:sp>
    </p:spTree>
  </p:cSld>
  <p:clrMapOvr>
    <a:masterClrMapping/>
  </p:clrMapOvr>
  <p:transition>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15"/>
          <p:cNvSpPr>
            <a:spLocks noGrp="1" noChangeArrowheads="1"/>
          </p:cNvSpPr>
          <p:nvPr>
            <p:ph type="sldNum" sz="quarter" idx="11"/>
          </p:nvPr>
        </p:nvSpPr>
        <p:spPr>
          <a:ln/>
        </p:spPr>
        <p:txBody>
          <a:bodyPr/>
          <a:lstStyle>
            <a:lvl1pPr>
              <a:defRPr/>
            </a:lvl1pPr>
          </a:lstStyle>
          <a:p>
            <a:pPr>
              <a:defRPr/>
            </a:pPr>
            <a:fld id="{57452DED-722B-4F39-8332-B4F8F732A712}" type="slidenum">
              <a:rPr lang="zh-CN" altLang="en-US"/>
              <a:pPr>
                <a:defRPr/>
              </a:pPr>
              <a:t>‹#›</a:t>
            </a:fld>
            <a:endParaRPr lang="en-US" altLang="zh-CN"/>
          </a:p>
        </p:txBody>
      </p:sp>
    </p:spTree>
  </p:cSld>
  <p:clrMapOvr>
    <a:masterClrMapping/>
  </p:clrMapOvr>
  <p:transition>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15"/>
          <p:cNvSpPr>
            <a:spLocks noGrp="1" noChangeArrowheads="1"/>
          </p:cNvSpPr>
          <p:nvPr>
            <p:ph type="sldNum" sz="quarter" idx="11"/>
          </p:nvPr>
        </p:nvSpPr>
        <p:spPr>
          <a:ln/>
        </p:spPr>
        <p:txBody>
          <a:bodyPr/>
          <a:lstStyle>
            <a:lvl1pPr>
              <a:defRPr/>
            </a:lvl1pPr>
          </a:lstStyle>
          <a:p>
            <a:pPr>
              <a:defRPr/>
            </a:pPr>
            <a:fld id="{EF716B91-4AC4-4DE5-A1BB-F7FD1B497D45}" type="slidenum">
              <a:rPr lang="zh-CN" altLang="en-US"/>
              <a:pPr>
                <a:defRPr/>
              </a:pPr>
              <a:t>‹#›</a:t>
            </a:fld>
            <a:endParaRPr lang="en-US" altLang="zh-CN"/>
          </a:p>
        </p:txBody>
      </p:sp>
    </p:spTree>
  </p:cSld>
  <p:clrMapOvr>
    <a:masterClrMapping/>
  </p:clrMapOvr>
  <p:transition>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15"/>
          <p:cNvSpPr>
            <a:spLocks noGrp="1" noChangeArrowheads="1"/>
          </p:cNvSpPr>
          <p:nvPr>
            <p:ph type="sldNum" sz="quarter" idx="11"/>
          </p:nvPr>
        </p:nvSpPr>
        <p:spPr>
          <a:ln/>
        </p:spPr>
        <p:txBody>
          <a:bodyPr/>
          <a:lstStyle>
            <a:lvl1pPr>
              <a:defRPr/>
            </a:lvl1pPr>
          </a:lstStyle>
          <a:p>
            <a:pPr>
              <a:defRPr/>
            </a:pPr>
            <a:fld id="{CB7AEE48-1440-4368-8867-E29C960EB4A4}" type="slidenum">
              <a:rPr lang="zh-CN" altLang="en-US"/>
              <a:pPr>
                <a:defRPr/>
              </a:pPr>
              <a:t>‹#›</a:t>
            </a:fld>
            <a:endParaRPr lang="en-US" altLang="zh-CN"/>
          </a:p>
        </p:txBody>
      </p:sp>
    </p:spTree>
  </p:cSld>
  <p:clrMapOvr>
    <a:masterClrMapping/>
  </p:clrMapOvr>
  <p:transition>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chemeClr val="folHlink"/>
            </a:gs>
          </a:gsLst>
          <a:lin ang="5400000" scaled="1"/>
        </a:gradFill>
        <a:effectLst/>
      </p:bgPr>
    </p:bg>
    <p:spTree>
      <p:nvGrpSpPr>
        <p:cNvPr id="1" name=""/>
        <p:cNvGrpSpPr/>
        <p:nvPr/>
      </p:nvGrpSpPr>
      <p:grpSpPr>
        <a:xfrm>
          <a:off x="0" y="0"/>
          <a:ext cx="0" cy="0"/>
          <a:chOff x="0" y="0"/>
          <a:chExt cx="0" cy="0"/>
        </a:xfrm>
      </p:grpSpPr>
      <p:graphicFrame>
        <p:nvGraphicFramePr>
          <p:cNvPr id="1079" name="Object 55"/>
          <p:cNvGraphicFramePr>
            <a:graphicFrameLocks noChangeAspect="1"/>
          </p:cNvGraphicFramePr>
          <p:nvPr/>
        </p:nvGraphicFramePr>
        <p:xfrm>
          <a:off x="-36513" y="-3175"/>
          <a:ext cx="9145588" cy="6810375"/>
        </p:xfrm>
        <a:graphic>
          <a:graphicData uri="http://schemas.openxmlformats.org/presentationml/2006/ole">
            <mc:AlternateContent xmlns:mc="http://schemas.openxmlformats.org/markup-compatibility/2006">
              <mc:Choice xmlns:v="urn:schemas-microsoft-com:vml" Requires="v">
                <p:oleObj spid="_x0000_s1197" name="Image" r:id="rId14" imgW="9396825" imgH="6996825" progId="">
                  <p:embed/>
                </p:oleObj>
              </mc:Choice>
              <mc:Fallback>
                <p:oleObj name="Image" r:id="rId14" imgW="9396825" imgH="6996825" progId="">
                  <p:embed/>
                  <p:pic>
                    <p:nvPicPr>
                      <p:cNvPr id="0" name="Picture 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13" y="-3175"/>
                        <a:ext cx="9145588" cy="6810375"/>
                      </a:xfrm>
                      <a:prstGeom prst="rect">
                        <a:avLst/>
                      </a:prstGeom>
                      <a:noFill/>
                      <a:ln>
                        <a:noFill/>
                      </a:ln>
                      <a:effectLst/>
                      <a:extLst>
                        <a:ext uri="{909E8E84-426E-40DD-AFC4-6F175D3DCCD1}">
                          <a14:hiddenFill xmlns:a14="http://schemas.microsoft.com/office/drawing/2010/main">
                            <a:solidFill>
                              <a:srgbClr val="A0C6B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91411"/>
                              </a:outerShdw>
                            </a:effectLst>
                          </a14:hiddenEffects>
                        </a:ext>
                      </a:extLst>
                    </p:spPr>
                  </p:pic>
                </p:oleObj>
              </mc:Fallback>
            </mc:AlternateContent>
          </a:graphicData>
        </a:graphic>
      </p:graphicFrame>
      <p:sp>
        <p:nvSpPr>
          <p:cNvPr id="1081" name="Rectangle 8"/>
          <p:cNvSpPr>
            <a:spLocks noGrp="1" noChangeArrowheads="1"/>
          </p:cNvSpPr>
          <p:nvPr>
            <p:ph type="body" idx="1"/>
          </p:nvPr>
        </p:nvSpPr>
        <p:spPr bwMode="auto">
          <a:xfrm>
            <a:off x="914400" y="1600200"/>
            <a:ext cx="77724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3" name="Rectangle 14"/>
          <p:cNvSpPr>
            <a:spLocks noGrp="1" noChangeArrowheads="1"/>
          </p:cNvSpPr>
          <p:nvPr>
            <p:ph type="ftr" sz="quarter" idx="3"/>
          </p:nvPr>
        </p:nvSpPr>
        <p:spPr bwMode="auto">
          <a:xfrm>
            <a:off x="3354388"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lnSpc>
                <a:spcPct val="100000"/>
              </a:lnSpc>
              <a:spcBef>
                <a:spcPct val="0"/>
              </a:spcBef>
              <a:buFontTx/>
              <a:buNone/>
              <a:defRPr sz="1000" b="0">
                <a:latin typeface="Arial" panose="020B0604020202020204" pitchFamily="34" charset="0"/>
                <a:ea typeface="宋体" panose="02010600030101010101" pitchFamily="2" charset="-122"/>
              </a:defRPr>
            </a:lvl1pPr>
          </a:lstStyle>
          <a:p>
            <a:pPr>
              <a:defRPr/>
            </a:pPr>
            <a:endParaRPr lang="en-US" altLang="zh-CN"/>
          </a:p>
        </p:txBody>
      </p:sp>
      <p:sp>
        <p:nvSpPr>
          <p:cNvPr id="24" name="Rectangle 15"/>
          <p:cNvSpPr>
            <a:spLocks noGrp="1" noChangeArrowheads="1"/>
          </p:cNvSpPr>
          <p:nvPr>
            <p:ph type="sldNum" sz="quarter" idx="4"/>
          </p:nvPr>
        </p:nvSpPr>
        <p:spPr bwMode="auto">
          <a:xfrm>
            <a:off x="6781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FontTx/>
              <a:buNone/>
              <a:defRPr sz="1000" b="0">
                <a:latin typeface="Arial" panose="020B0604020202020204" pitchFamily="34" charset="0"/>
                <a:ea typeface="宋体" panose="02010600030101010101" pitchFamily="2" charset="-122"/>
              </a:defRPr>
            </a:lvl1pPr>
          </a:lstStyle>
          <a:p>
            <a:pPr>
              <a:defRPr/>
            </a:pPr>
            <a:fld id="{5E5664E1-2A49-4457-A695-10F246F9B69D}" type="slidenum">
              <a:rPr lang="zh-CN" altLang="en-US"/>
              <a:pPr>
                <a:defRPr/>
              </a:pPr>
              <a:t>‹#›</a:t>
            </a:fld>
            <a:endParaRPr lang="en-US" altLang="zh-CN"/>
          </a:p>
        </p:txBody>
      </p:sp>
      <p:sp>
        <p:nvSpPr>
          <p:cNvPr id="1030" name="Oval 6"/>
          <p:cNvSpPr>
            <a:spLocks noChangeArrowheads="1"/>
          </p:cNvSpPr>
          <p:nvPr/>
        </p:nvSpPr>
        <p:spPr bwMode="gray">
          <a:xfrm>
            <a:off x="4140200" y="5697538"/>
            <a:ext cx="914400" cy="914400"/>
          </a:xfrm>
          <a:prstGeom prst="ellipse">
            <a:avLst/>
          </a:prstGeom>
          <a:noFill/>
          <a:ln>
            <a:noFill/>
          </a:ln>
          <a:effectLst/>
          <a:extLst/>
        </p:spPr>
        <p:txBody>
          <a:bodyPr wrap="none" anchor="ctr">
            <a:spAutoFit/>
          </a:bodyPr>
          <a:lstStyle>
            <a:lvl1pPr>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1pPr>
            <a:lvl2pPr marL="742950" indent="-28575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2pPr>
            <a:lvl3pPr marL="11430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3pPr>
            <a:lvl4pPr marL="16002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4pPr>
            <a:lvl5pPr marL="20574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1031" name="Oval 7"/>
          <p:cNvSpPr>
            <a:spLocks noChangeArrowheads="1"/>
          </p:cNvSpPr>
          <p:nvPr/>
        </p:nvSpPr>
        <p:spPr bwMode="gray">
          <a:xfrm>
            <a:off x="4679950" y="1808163"/>
            <a:ext cx="4464050" cy="5689600"/>
          </a:xfrm>
          <a:prstGeom prst="ellipse">
            <a:avLst/>
          </a:prstGeom>
          <a:noFill/>
          <a:ln>
            <a:noFill/>
          </a:ln>
          <a:effectLst/>
          <a:extLst/>
        </p:spPr>
        <p:txBody>
          <a:bodyPr anchor="ctr">
            <a:spAutoFit/>
          </a:bodyPr>
          <a:lstStyle>
            <a:lvl1pPr>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1pPr>
            <a:lvl2pPr marL="742950" indent="-28575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2pPr>
            <a:lvl3pPr marL="11430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3pPr>
            <a:lvl4pPr marL="16002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4pPr>
            <a:lvl5pPr marL="20574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1032" name="Freeform 8"/>
          <p:cNvSpPr>
            <a:spLocks/>
          </p:cNvSpPr>
          <p:nvPr/>
        </p:nvSpPr>
        <p:spPr bwMode="gray">
          <a:xfrm>
            <a:off x="5670550" y="1790700"/>
            <a:ext cx="3887788" cy="5773738"/>
          </a:xfrm>
          <a:custGeom>
            <a:avLst/>
            <a:gdLst>
              <a:gd name="T0" fmla="*/ 2147483646 w 2449"/>
              <a:gd name="T1" fmla="*/ 2147483646 h 3637"/>
              <a:gd name="T2" fmla="*/ 2147483646 w 2449"/>
              <a:gd name="T3" fmla="*/ 2147483646 h 3637"/>
              <a:gd name="T4" fmla="*/ 2147483646 w 2449"/>
              <a:gd name="T5" fmla="*/ 2147483646 h 3637"/>
              <a:gd name="T6" fmla="*/ 2147483646 w 2449"/>
              <a:gd name="T7" fmla="*/ 2147483646 h 3637"/>
              <a:gd name="T8" fmla="*/ 2147483646 w 2449"/>
              <a:gd name="T9" fmla="*/ 2147483646 h 3637"/>
              <a:gd name="T10" fmla="*/ 2147483646 w 2449"/>
              <a:gd name="T11" fmla="*/ 2147483646 h 3637"/>
              <a:gd name="T12" fmla="*/ 2147483646 w 2449"/>
              <a:gd name="T13" fmla="*/ 2147483646 h 3637"/>
              <a:gd name="T14" fmla="*/ 2147483646 w 2449"/>
              <a:gd name="T15" fmla="*/ 2147483646 h 3637"/>
              <a:gd name="T16" fmla="*/ 2147483646 w 2449"/>
              <a:gd name="T17" fmla="*/ 2147483646 h 3637"/>
              <a:gd name="T18" fmla="*/ 2147483646 w 2449"/>
              <a:gd name="T19" fmla="*/ 2147483646 h 3637"/>
              <a:gd name="T20" fmla="*/ 2147483646 w 2449"/>
              <a:gd name="T21" fmla="*/ 2147483646 h 3637"/>
              <a:gd name="T22" fmla="*/ 2147483646 w 2449"/>
              <a:gd name="T23" fmla="*/ 2147483646 h 36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49" h="3637">
                <a:moveTo>
                  <a:pt x="2052" y="488"/>
                </a:moveTo>
                <a:cubicBezTo>
                  <a:pt x="1946" y="0"/>
                  <a:pt x="1715" y="291"/>
                  <a:pt x="1553" y="261"/>
                </a:cubicBezTo>
                <a:cubicBezTo>
                  <a:pt x="1391" y="231"/>
                  <a:pt x="1251" y="193"/>
                  <a:pt x="1077" y="306"/>
                </a:cubicBezTo>
                <a:cubicBezTo>
                  <a:pt x="903" y="419"/>
                  <a:pt x="638" y="718"/>
                  <a:pt x="510" y="941"/>
                </a:cubicBezTo>
                <a:cubicBezTo>
                  <a:pt x="382" y="1164"/>
                  <a:pt x="366" y="1451"/>
                  <a:pt x="306" y="1644"/>
                </a:cubicBezTo>
                <a:cubicBezTo>
                  <a:pt x="246" y="1837"/>
                  <a:pt x="196" y="1962"/>
                  <a:pt x="147" y="2098"/>
                </a:cubicBezTo>
                <a:cubicBezTo>
                  <a:pt x="98" y="2234"/>
                  <a:pt x="22" y="2321"/>
                  <a:pt x="11" y="2461"/>
                </a:cubicBezTo>
                <a:cubicBezTo>
                  <a:pt x="0" y="2601"/>
                  <a:pt x="41" y="2820"/>
                  <a:pt x="79" y="2937"/>
                </a:cubicBezTo>
                <a:cubicBezTo>
                  <a:pt x="117" y="3054"/>
                  <a:pt x="170" y="3122"/>
                  <a:pt x="238" y="3164"/>
                </a:cubicBezTo>
                <a:cubicBezTo>
                  <a:pt x="306" y="3206"/>
                  <a:pt x="162" y="3183"/>
                  <a:pt x="487" y="3187"/>
                </a:cubicBezTo>
                <a:cubicBezTo>
                  <a:pt x="812" y="3191"/>
                  <a:pt x="1927" y="3637"/>
                  <a:pt x="2188" y="3187"/>
                </a:cubicBezTo>
                <a:cubicBezTo>
                  <a:pt x="2449" y="2737"/>
                  <a:pt x="2158" y="976"/>
                  <a:pt x="2052" y="488"/>
                </a:cubicBezTo>
                <a:close/>
              </a:path>
            </a:pathLst>
          </a:custGeom>
          <a:noFill/>
          <a:ln>
            <a:noFill/>
          </a:ln>
          <a:effectLst/>
          <a:extLst/>
        </p:spPr>
        <p:txBody>
          <a:bodyP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pic>
        <p:nvPicPr>
          <p:cNvPr id="1087" name="Picture 9" descr="未标题-3"/>
          <p:cNvPicPr>
            <a:picLocks noChangeAspect="1" noChangeArrowheads="1"/>
          </p:cNvPicPr>
          <p:nvPr/>
        </p:nvPicPr>
        <p:blipFill>
          <a:blip r:embed="rId16"/>
          <a:srcRect/>
          <a:stretch>
            <a:fillRect/>
          </a:stretch>
        </p:blipFill>
        <p:spPr bwMode="auto">
          <a:xfrm>
            <a:off x="0" y="0"/>
            <a:ext cx="790575" cy="981075"/>
          </a:xfrm>
          <a:prstGeom prst="rect">
            <a:avLst/>
          </a:prstGeom>
          <a:noFill/>
          <a:ln w="9525">
            <a:noFill/>
            <a:miter lim="800000"/>
            <a:headEnd/>
            <a:tailEnd/>
          </a:ln>
        </p:spPr>
      </p:pic>
      <p:sp>
        <p:nvSpPr>
          <p:cNvPr id="1034" name="Text Box 10"/>
          <p:cNvSpPr txBox="1">
            <a:spLocks noChangeArrowheads="1"/>
          </p:cNvSpPr>
          <p:nvPr/>
        </p:nvSpPr>
        <p:spPr bwMode="gray">
          <a:xfrm>
            <a:off x="790575" y="188913"/>
            <a:ext cx="3025775" cy="581025"/>
          </a:xfrm>
          <a:prstGeom prst="rect">
            <a:avLst/>
          </a:prstGeom>
          <a:noFill/>
          <a:ln>
            <a:noFill/>
          </a:ln>
          <a:effectLst/>
          <a:extLst/>
        </p:spPr>
        <p:txBody>
          <a:bodyPr>
            <a:spAutoFit/>
          </a:bodyPr>
          <a:lstStyle>
            <a:lvl1pPr>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1pPr>
            <a:lvl2pPr marL="742950" indent="-28575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2pPr>
            <a:lvl3pPr marL="11430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3pPr>
            <a:lvl4pPr marL="16002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4pPr>
            <a:lvl5pPr marL="20574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9pPr>
          </a:lstStyle>
          <a:p>
            <a:pPr eaLnBrk="0" hangingPunct="0">
              <a:lnSpc>
                <a:spcPct val="100000"/>
              </a:lnSpc>
              <a:spcBef>
                <a:spcPct val="50000"/>
              </a:spcBef>
              <a:buFontTx/>
              <a:buNone/>
              <a:defRPr/>
            </a:pPr>
            <a:r>
              <a:rPr lang="zh-CN" altLang="en-US" sz="2000">
                <a:solidFill>
                  <a:srgbClr val="9A7200"/>
                </a:solidFill>
                <a:ea typeface="静蕾2" pitchFamily="2" charset="-122"/>
              </a:rPr>
              <a:t>南京大学金陵学院</a:t>
            </a:r>
          </a:p>
          <a:p>
            <a:pPr eaLnBrk="0" hangingPunct="0">
              <a:lnSpc>
                <a:spcPct val="100000"/>
              </a:lnSpc>
              <a:spcBef>
                <a:spcPct val="50000"/>
              </a:spcBef>
              <a:buFontTx/>
              <a:buNone/>
              <a:defRPr/>
            </a:pPr>
            <a:r>
              <a:rPr lang="en-US" altLang="zh-CN" sz="800">
                <a:solidFill>
                  <a:srgbClr val="9A7200"/>
                </a:solidFill>
                <a:latin typeface="Times New Roman" panose="02020603050405020304" pitchFamily="18" charset="0"/>
                <a:ea typeface="静蕾2" pitchFamily="2" charset="-122"/>
              </a:rPr>
              <a:t>NANJING UNIVERSITY JINLING COLLEGE</a:t>
            </a: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p:cover/>
  </p:transition>
  <p:hf hdr="0" ftr="0" dt="0"/>
  <p:txStyles>
    <p:titleStyle>
      <a:lvl1pPr algn="l" rtl="0" eaLnBrk="0" fontAlgn="base" hangingPunct="0">
        <a:spcBef>
          <a:spcPct val="0"/>
        </a:spcBef>
        <a:spcAft>
          <a:spcPct val="0"/>
        </a:spcAft>
        <a:defRPr sz="4200" kern="1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Times New Roman" panose="02020603050405020304" pitchFamily="18" charset="0"/>
          <a:ea typeface="宋体" panose="02010600030101010101" pitchFamily="2" charset="-122"/>
        </a:defRPr>
      </a:lvl5pPr>
      <a:lvl6pPr marL="457200" algn="l" rtl="0" eaLnBrk="0" fontAlgn="base" hangingPunct="0">
        <a:spcBef>
          <a:spcPct val="0"/>
        </a:spcBef>
        <a:spcAft>
          <a:spcPct val="0"/>
        </a:spcAft>
        <a:defRPr sz="4200">
          <a:solidFill>
            <a:schemeClr val="tx2"/>
          </a:solidFill>
          <a:latin typeface="Times New Roman" panose="02020603050405020304" pitchFamily="18" charset="0"/>
          <a:ea typeface="宋体" panose="02010600030101010101" pitchFamily="2" charset="-122"/>
        </a:defRPr>
      </a:lvl6pPr>
      <a:lvl7pPr marL="914400" algn="l" rtl="0" eaLnBrk="0" fontAlgn="base" hangingPunct="0">
        <a:spcBef>
          <a:spcPct val="0"/>
        </a:spcBef>
        <a:spcAft>
          <a:spcPct val="0"/>
        </a:spcAft>
        <a:defRPr sz="4200">
          <a:solidFill>
            <a:schemeClr val="tx2"/>
          </a:solidFill>
          <a:latin typeface="Times New Roman" panose="02020603050405020304" pitchFamily="18" charset="0"/>
          <a:ea typeface="宋体" panose="02010600030101010101" pitchFamily="2" charset="-122"/>
        </a:defRPr>
      </a:lvl7pPr>
      <a:lvl8pPr marL="1371600" algn="l" rtl="0" eaLnBrk="0" fontAlgn="base" hangingPunct="0">
        <a:spcBef>
          <a:spcPct val="0"/>
        </a:spcBef>
        <a:spcAft>
          <a:spcPct val="0"/>
        </a:spcAft>
        <a:defRPr sz="4200">
          <a:solidFill>
            <a:schemeClr val="tx2"/>
          </a:solidFill>
          <a:latin typeface="Times New Roman" panose="02020603050405020304" pitchFamily="18" charset="0"/>
          <a:ea typeface="宋体" panose="02010600030101010101" pitchFamily="2" charset="-122"/>
        </a:defRPr>
      </a:lvl8pPr>
      <a:lvl9pPr marL="1828800" algn="l" rtl="0" eaLnBrk="0" fontAlgn="base" hangingPunct="0">
        <a:spcBef>
          <a:spcPct val="0"/>
        </a:spcBef>
        <a:spcAft>
          <a:spcPct val="0"/>
        </a:spcAft>
        <a:defRPr sz="42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90000"/>
        <a:buFont typeface="Wingdings" pitchFamily="2" charset="2"/>
        <a:buChar char="n"/>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itchFamily="2" charset="2"/>
        <a:buChar char="n"/>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5000"/>
        <a:buFont typeface="Wingdings" pitchFamily="2" charset="2"/>
        <a:buChar char="n"/>
        <a:defRPr sz="23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Wingdings"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Font typeface="Wingding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0" name="Rectangle 20"/>
          <p:cNvSpPr>
            <a:spLocks noChangeArrowheads="1"/>
          </p:cNvSpPr>
          <p:nvPr/>
        </p:nvSpPr>
        <p:spPr bwMode="auto">
          <a:xfrm>
            <a:off x="0" y="6561138"/>
            <a:ext cx="9144000" cy="296862"/>
          </a:xfrm>
          <a:prstGeom prst="rect">
            <a:avLst/>
          </a:prstGeom>
          <a:solidFill>
            <a:srgbClr val="00AAAA"/>
          </a:solidFill>
          <a:ln>
            <a:noFill/>
          </a:ln>
          <a:extLst/>
        </p:spPr>
        <p:txBody>
          <a:bodyPr wrap="none" lIns="92364" tIns="46182" rIns="92364" bIns="46182" anchor="ctr"/>
          <a:lstStyle>
            <a:lvl1pPr defTabSz="923925" eaLnBrk="0" hangingPunct="0">
              <a:spcBef>
                <a:spcPct val="0"/>
              </a:spcBef>
              <a:defRPr>
                <a:solidFill>
                  <a:schemeClr val="tx1"/>
                </a:solidFill>
                <a:latin typeface="Arial" panose="020B0604020202020204" pitchFamily="34" charset="0"/>
                <a:ea typeface="宋体" panose="02010600030101010101" pitchFamily="2" charset="-122"/>
              </a:defRPr>
            </a:lvl1pPr>
            <a:lvl2pPr marL="750888" indent="-288925" defTabSz="923925" eaLnBrk="0" hangingPunct="0">
              <a:spcBef>
                <a:spcPct val="0"/>
              </a:spcBef>
              <a:defRPr>
                <a:solidFill>
                  <a:schemeClr val="tx1"/>
                </a:solidFill>
                <a:latin typeface="Arial" panose="020B0604020202020204" pitchFamily="34" charset="0"/>
                <a:ea typeface="宋体" panose="02010600030101010101" pitchFamily="2" charset="-122"/>
              </a:defRPr>
            </a:lvl2pPr>
            <a:lvl3pPr marL="1154113" indent="-230188" defTabSz="923925" eaLnBrk="0" hangingPunct="0">
              <a:spcBef>
                <a:spcPct val="0"/>
              </a:spcBef>
              <a:defRPr>
                <a:solidFill>
                  <a:schemeClr val="tx1"/>
                </a:solidFill>
                <a:latin typeface="Arial" panose="020B0604020202020204" pitchFamily="34" charset="0"/>
                <a:ea typeface="宋体" panose="02010600030101010101" pitchFamily="2" charset="-122"/>
              </a:defRPr>
            </a:lvl3pPr>
            <a:lvl4pPr marL="1616075" indent="-230188" defTabSz="923925" eaLnBrk="0" hangingPunct="0">
              <a:spcBef>
                <a:spcPct val="0"/>
              </a:spcBef>
              <a:defRPr>
                <a:solidFill>
                  <a:schemeClr val="tx1"/>
                </a:solidFill>
                <a:latin typeface="Arial" panose="020B0604020202020204" pitchFamily="34" charset="0"/>
                <a:ea typeface="宋体" panose="02010600030101010101" pitchFamily="2" charset="-122"/>
              </a:defRPr>
            </a:lvl4pPr>
            <a:lvl5pPr marL="2078038" indent="-230188" defTabSz="923925" eaLnBrk="0" hangingPunct="0">
              <a:spcBef>
                <a:spcPct val="0"/>
              </a:spcBef>
              <a:defRPr>
                <a:solidFill>
                  <a:schemeClr val="tx1"/>
                </a:solidFill>
                <a:latin typeface="Arial" panose="020B0604020202020204" pitchFamily="34" charset="0"/>
                <a:ea typeface="宋体" panose="02010600030101010101" pitchFamily="2" charset="-122"/>
              </a:defRPr>
            </a:lvl5pPr>
            <a:lvl6pPr marL="2535238" indent="-230188" defTabSz="923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92438" indent="-230188" defTabSz="923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49638" indent="-230188" defTabSz="923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06838" indent="-230188" defTabSz="923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400"/>
          </a:p>
        </p:txBody>
      </p:sp>
      <p:sp>
        <p:nvSpPr>
          <p:cNvPr id="2" name="Rectangle 20"/>
          <p:cNvSpPr>
            <a:spLocks noChangeArrowheads="1"/>
          </p:cNvSpPr>
          <p:nvPr/>
        </p:nvSpPr>
        <p:spPr bwMode="auto">
          <a:xfrm>
            <a:off x="1800225" y="0"/>
            <a:ext cx="7343775" cy="873125"/>
          </a:xfrm>
          <a:prstGeom prst="rect">
            <a:avLst/>
          </a:prstGeom>
          <a:solidFill>
            <a:srgbClr val="00AAAA"/>
          </a:solidFill>
          <a:ln>
            <a:noFill/>
          </a:ln>
          <a:extLst/>
        </p:spPr>
        <p:txBody>
          <a:bodyPr wrap="none" lIns="92364" tIns="46182" rIns="92364" bIns="46182" anchor="ctr"/>
          <a:lstStyle>
            <a:lvl1pPr defTabSz="923925" eaLnBrk="0" hangingPunct="0">
              <a:spcBef>
                <a:spcPct val="0"/>
              </a:spcBef>
              <a:defRPr>
                <a:solidFill>
                  <a:schemeClr val="tx1"/>
                </a:solidFill>
                <a:latin typeface="Arial" panose="020B0604020202020204" pitchFamily="34" charset="0"/>
                <a:ea typeface="宋体" panose="02010600030101010101" pitchFamily="2" charset="-122"/>
              </a:defRPr>
            </a:lvl1pPr>
            <a:lvl2pPr marL="750888" indent="-288925" defTabSz="923925" eaLnBrk="0" hangingPunct="0">
              <a:spcBef>
                <a:spcPct val="0"/>
              </a:spcBef>
              <a:defRPr>
                <a:solidFill>
                  <a:schemeClr val="tx1"/>
                </a:solidFill>
                <a:latin typeface="Arial" panose="020B0604020202020204" pitchFamily="34" charset="0"/>
                <a:ea typeface="宋体" panose="02010600030101010101" pitchFamily="2" charset="-122"/>
              </a:defRPr>
            </a:lvl2pPr>
            <a:lvl3pPr marL="1154113" indent="-230188" defTabSz="923925" eaLnBrk="0" hangingPunct="0">
              <a:spcBef>
                <a:spcPct val="0"/>
              </a:spcBef>
              <a:defRPr>
                <a:solidFill>
                  <a:schemeClr val="tx1"/>
                </a:solidFill>
                <a:latin typeface="Arial" panose="020B0604020202020204" pitchFamily="34" charset="0"/>
                <a:ea typeface="宋体" panose="02010600030101010101" pitchFamily="2" charset="-122"/>
              </a:defRPr>
            </a:lvl3pPr>
            <a:lvl4pPr marL="1616075" indent="-230188" defTabSz="923925" eaLnBrk="0" hangingPunct="0">
              <a:spcBef>
                <a:spcPct val="0"/>
              </a:spcBef>
              <a:defRPr>
                <a:solidFill>
                  <a:schemeClr val="tx1"/>
                </a:solidFill>
                <a:latin typeface="Arial" panose="020B0604020202020204" pitchFamily="34" charset="0"/>
                <a:ea typeface="宋体" panose="02010600030101010101" pitchFamily="2" charset="-122"/>
              </a:defRPr>
            </a:lvl4pPr>
            <a:lvl5pPr marL="2078038" indent="-230188" defTabSz="923925" eaLnBrk="0" hangingPunct="0">
              <a:spcBef>
                <a:spcPct val="0"/>
              </a:spcBef>
              <a:defRPr>
                <a:solidFill>
                  <a:schemeClr val="tx1"/>
                </a:solidFill>
                <a:latin typeface="Arial" panose="020B0604020202020204" pitchFamily="34" charset="0"/>
                <a:ea typeface="宋体" panose="02010600030101010101" pitchFamily="2" charset="-122"/>
              </a:defRPr>
            </a:lvl5pPr>
            <a:lvl6pPr marL="2535238" indent="-230188" defTabSz="923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92438" indent="-230188" defTabSz="923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49638" indent="-230188" defTabSz="923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06838" indent="-230188" defTabSz="9239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400"/>
          </a:p>
        </p:txBody>
      </p:sp>
      <p:sp>
        <p:nvSpPr>
          <p:cNvPr id="2052" name="Line 24"/>
          <p:cNvSpPr>
            <a:spLocks noChangeShapeType="1"/>
          </p:cNvSpPr>
          <p:nvPr/>
        </p:nvSpPr>
        <p:spPr bwMode="auto">
          <a:xfrm flipV="1">
            <a:off x="1800225" y="868363"/>
            <a:ext cx="7343775" cy="4762"/>
          </a:xfrm>
          <a:prstGeom prst="line">
            <a:avLst/>
          </a:prstGeom>
          <a:noFill/>
          <a:ln w="9525">
            <a:solidFill>
              <a:srgbClr val="526A67"/>
            </a:solidFill>
            <a:round/>
            <a:headEnd/>
            <a:tailEnd/>
          </a:ln>
          <a:extLst/>
        </p:spPr>
        <p:txBody>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1332235" name="Rectangle 11"/>
          <p:cNvSpPr>
            <a:spLocks noGrp="1" noChangeArrowheads="1"/>
          </p:cNvSpPr>
          <p:nvPr>
            <p:ph type="sldNum" sz="quarter" idx="4"/>
          </p:nvPr>
        </p:nvSpPr>
        <p:spPr bwMode="auto">
          <a:xfrm>
            <a:off x="6807200" y="657225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FontTx/>
              <a:buNone/>
              <a:defRPr sz="1200" b="1">
                <a:solidFill>
                  <a:srgbClr val="000066"/>
                </a:solidFill>
                <a:latin typeface="Arial" panose="020B0604020202020204" pitchFamily="34" charset="0"/>
                <a:ea typeface="宋体" panose="02010600030101010101" pitchFamily="2" charset="-122"/>
              </a:defRPr>
            </a:lvl1pPr>
          </a:lstStyle>
          <a:p>
            <a:pPr>
              <a:defRPr/>
            </a:pPr>
            <a:fld id="{885A9A6F-423C-406E-A4D5-1C06A09B2204}" type="slidenum">
              <a:rPr lang="zh-CN" altLang="en-US"/>
              <a:pPr>
                <a:defRPr/>
              </a:pPr>
              <a:t>‹#›</a:t>
            </a:fld>
            <a:endParaRPr lang="en-US" altLang="zh-CN"/>
          </a:p>
        </p:txBody>
      </p:sp>
      <p:sp>
        <p:nvSpPr>
          <p:cNvPr id="2054" name="Text Box 6"/>
          <p:cNvSpPr txBox="1">
            <a:spLocks noChangeArrowheads="1"/>
          </p:cNvSpPr>
          <p:nvPr/>
        </p:nvSpPr>
        <p:spPr bwMode="auto">
          <a:xfrm>
            <a:off x="503238" y="6521450"/>
            <a:ext cx="3097212" cy="336550"/>
          </a:xfrm>
          <a:prstGeom prst="rect">
            <a:avLst/>
          </a:prstGeom>
          <a:noFill/>
          <a:ln>
            <a:noFill/>
          </a:ln>
          <a:effectLst/>
          <a:extLst/>
        </p:spPr>
        <p:txBody>
          <a:bodyPr>
            <a:spAutoFit/>
          </a:bodyPr>
          <a:lstStyle>
            <a:lvl1pPr>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1pPr>
            <a:lvl2pPr marL="742950" indent="-28575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2pPr>
            <a:lvl3pPr marL="11430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3pPr>
            <a:lvl4pPr marL="16002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4pPr>
            <a:lvl5pPr marL="20574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9pPr>
          </a:lstStyle>
          <a:p>
            <a:pPr>
              <a:lnSpc>
                <a:spcPct val="100000"/>
              </a:lnSpc>
              <a:spcBef>
                <a:spcPct val="50000"/>
              </a:spcBef>
              <a:buFontTx/>
              <a:buNone/>
              <a:defRPr/>
            </a:pPr>
            <a:r>
              <a:rPr lang="zh-CN" altLang="en-US" sz="1600" b="0" dirty="0">
                <a:solidFill>
                  <a:srgbClr val="000066"/>
                </a:solidFill>
                <a:latin typeface="华文行楷" panose="02010800040101010101" pitchFamily="2" charset="-122"/>
                <a:ea typeface="华文行楷" panose="02010800040101010101" pitchFamily="2" charset="-122"/>
              </a:rPr>
              <a:t>第</a:t>
            </a:r>
            <a:r>
              <a:rPr lang="en-US" altLang="zh-CN" sz="1600" b="0" dirty="0">
                <a:solidFill>
                  <a:srgbClr val="000066"/>
                </a:solidFill>
                <a:latin typeface="华文行楷" panose="02010800040101010101" pitchFamily="2" charset="-122"/>
                <a:ea typeface="华文行楷" panose="02010800040101010101" pitchFamily="2" charset="-122"/>
              </a:rPr>
              <a:t>9</a:t>
            </a:r>
            <a:r>
              <a:rPr lang="zh-CN" altLang="en-US" sz="1600" b="0" dirty="0">
                <a:solidFill>
                  <a:srgbClr val="000066"/>
                </a:solidFill>
                <a:latin typeface="华文行楷" panose="02010800040101010101" pitchFamily="2" charset="-122"/>
                <a:ea typeface="华文行楷" panose="02010800040101010101" pitchFamily="2" charset="-122"/>
              </a:rPr>
              <a:t>章  软件测试自动化</a:t>
            </a:r>
            <a:endParaRPr lang="en-US" altLang="zh-CN" sz="1600" b="0" dirty="0">
              <a:solidFill>
                <a:srgbClr val="000066"/>
              </a:solidFill>
              <a:latin typeface="华文行楷" panose="02010800040101010101" pitchFamily="2" charset="-122"/>
              <a:ea typeface="华文行楷" panose="02010800040101010101" pitchFamily="2" charset="-122"/>
            </a:endParaRPr>
          </a:p>
        </p:txBody>
      </p:sp>
      <p:sp>
        <p:nvSpPr>
          <p:cNvPr id="2055" name="AutoShape 7"/>
          <p:cNvSpPr>
            <a:spLocks noChangeArrowheads="1"/>
          </p:cNvSpPr>
          <p:nvPr/>
        </p:nvSpPr>
        <p:spPr bwMode="gray">
          <a:xfrm>
            <a:off x="179388" y="6381750"/>
            <a:ext cx="304800" cy="334963"/>
          </a:xfrm>
          <a:prstGeom prst="diamond">
            <a:avLst/>
          </a:prstGeom>
          <a:solidFill>
            <a:srgbClr val="00827F"/>
          </a:solidFill>
          <a:ln w="28575">
            <a:solidFill>
              <a:schemeClr val="bg1"/>
            </a:solidFill>
            <a:miter lim="800000"/>
            <a:headEnd/>
            <a:tailEnd/>
          </a:ln>
          <a:effectLst/>
          <a:extLst/>
        </p:spPr>
        <p:txBody>
          <a:bodyPr wrap="none" anchor="ctr"/>
          <a:lstStyle>
            <a:lvl1pPr>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1pPr>
            <a:lvl2pPr marL="742950" indent="-28575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2pPr>
            <a:lvl3pPr marL="11430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3pPr>
            <a:lvl4pPr marL="16002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4pPr>
            <a:lvl5pPr marL="2057400" indent="-228600">
              <a:lnSpc>
                <a:spcPct val="70000"/>
              </a:lnSpc>
              <a:spcBef>
                <a:spcPct val="20000"/>
              </a:spcBef>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70000"/>
              </a:lnSpc>
              <a:spcBef>
                <a:spcPct val="20000"/>
              </a:spcBef>
              <a:spcAft>
                <a:spcPct val="0"/>
              </a:spcAft>
              <a:buFont typeface="Arial" panose="020B0604020202020204" pitchFamily="34" charset="0"/>
              <a:buChar char="•"/>
              <a:defRPr b="1">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FontTx/>
              <a:buNone/>
              <a:defRPr/>
            </a:pPr>
            <a:endParaRPr lang="zh-CN" altLang="en-US">
              <a:solidFill>
                <a:srgbClr val="000099"/>
              </a:solidFill>
            </a:endParaRPr>
          </a:p>
        </p:txBody>
      </p:sp>
      <p:sp>
        <p:nvSpPr>
          <p:cNvPr id="13320" name="Rectangle 7"/>
          <p:cNvSpPr>
            <a:spLocks noGrp="1" noChangeArrowheads="1"/>
          </p:cNvSpPr>
          <p:nvPr>
            <p:ph type="title"/>
          </p:nvPr>
        </p:nvSpPr>
        <p:spPr bwMode="auto">
          <a:xfrm>
            <a:off x="1979613" y="188913"/>
            <a:ext cx="7200900" cy="800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21" name="Rectangle 8"/>
          <p:cNvSpPr>
            <a:spLocks noGrp="1" noChangeArrowheads="1"/>
          </p:cNvSpPr>
          <p:nvPr>
            <p:ph type="body" idx="1"/>
          </p:nvPr>
        </p:nvSpPr>
        <p:spPr bwMode="auto">
          <a:xfrm>
            <a:off x="863600" y="1376363"/>
            <a:ext cx="7772400" cy="4751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810" name="Rectangle 10"/>
          <p:cNvSpPr>
            <a:spLocks noGrp="1" noChangeArrowheads="1"/>
          </p:cNvSpPr>
          <p:nvPr>
            <p:ph type="dt" sz="half" idx="2"/>
          </p:nvPr>
        </p:nvSpPr>
        <p:spPr bwMode="auto">
          <a:xfrm>
            <a:off x="4238625" y="6589713"/>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buFontTx/>
              <a:buNone/>
              <a:defRPr sz="1200" b="1">
                <a:solidFill>
                  <a:srgbClr val="000066"/>
                </a:solidFill>
                <a:latin typeface="Arial" panose="020B0604020202020204" pitchFamily="34" charset="0"/>
                <a:ea typeface="宋体" panose="02010600030101010101" pitchFamily="2" charset="-122"/>
              </a:defRPr>
            </a:lvl1pPr>
          </a:lstStyle>
          <a:p>
            <a:pPr>
              <a:defRPr/>
            </a:pPr>
            <a:fld id="{0A11BEDE-A6E1-4EBD-800E-EF2A3C0222B3}" type="datetime11">
              <a:rPr lang="zh-CN" altLang="en-US"/>
              <a:pPr>
                <a:defRPr/>
              </a:pPr>
              <a:t>06:27:47</a:t>
            </a:fld>
            <a:endParaRPr lang="en-US" altLang="zh-CN"/>
          </a:p>
        </p:txBody>
      </p:sp>
      <p:pic>
        <p:nvPicPr>
          <p:cNvPr id="13323" name="Picture 13"/>
          <p:cNvPicPr>
            <a:picLocks noChangeAspect="1" noChangeArrowheads="1"/>
          </p:cNvPicPr>
          <p:nvPr userDrawn="1"/>
        </p:nvPicPr>
        <p:blipFill>
          <a:blip r:embed="rId15"/>
          <a:srcRect/>
          <a:stretch>
            <a:fillRect/>
          </a:stretch>
        </p:blipFill>
        <p:spPr bwMode="auto">
          <a:xfrm>
            <a:off x="0" y="0"/>
            <a:ext cx="1905000" cy="904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ransition>
    <p:cover/>
  </p:transition>
  <p:hf hdr="0" ftr="0"/>
  <p:txStyles>
    <p:titleStyle>
      <a:lvl1pPr algn="l" defTabSz="923925" rtl="0" eaLnBrk="0" fontAlgn="base" hangingPunct="0">
        <a:spcBef>
          <a:spcPct val="0"/>
        </a:spcBef>
        <a:spcAft>
          <a:spcPct val="0"/>
        </a:spcAft>
        <a:defRPr sz="4400" b="1" kern="1200">
          <a:solidFill>
            <a:schemeClr val="bg1"/>
          </a:solidFill>
          <a:latin typeface="+mj-lt"/>
          <a:ea typeface="+mj-ea"/>
          <a:cs typeface="+mj-cs"/>
        </a:defRPr>
      </a:lvl1pPr>
      <a:lvl2pPr algn="l" defTabSz="923925" rtl="0" eaLnBrk="0" fontAlgn="base" hangingPunct="0">
        <a:spcBef>
          <a:spcPct val="0"/>
        </a:spcBef>
        <a:spcAft>
          <a:spcPct val="0"/>
        </a:spcAft>
        <a:defRPr sz="4400" b="1">
          <a:solidFill>
            <a:schemeClr val="bg1"/>
          </a:solidFill>
          <a:latin typeface="Arial" panose="020B0604020202020204" pitchFamily="34" charset="0"/>
          <a:ea typeface="微软雅黑" panose="020B0503020204020204" pitchFamily="34" charset="-122"/>
        </a:defRPr>
      </a:lvl2pPr>
      <a:lvl3pPr algn="l" defTabSz="923925" rtl="0" eaLnBrk="0" fontAlgn="base" hangingPunct="0">
        <a:spcBef>
          <a:spcPct val="0"/>
        </a:spcBef>
        <a:spcAft>
          <a:spcPct val="0"/>
        </a:spcAft>
        <a:defRPr sz="4400" b="1">
          <a:solidFill>
            <a:schemeClr val="bg1"/>
          </a:solidFill>
          <a:latin typeface="Arial" panose="020B0604020202020204" pitchFamily="34" charset="0"/>
          <a:ea typeface="微软雅黑" panose="020B0503020204020204" pitchFamily="34" charset="-122"/>
        </a:defRPr>
      </a:lvl3pPr>
      <a:lvl4pPr algn="l" defTabSz="923925" rtl="0" eaLnBrk="0" fontAlgn="base" hangingPunct="0">
        <a:spcBef>
          <a:spcPct val="0"/>
        </a:spcBef>
        <a:spcAft>
          <a:spcPct val="0"/>
        </a:spcAft>
        <a:defRPr sz="4400" b="1">
          <a:solidFill>
            <a:schemeClr val="bg1"/>
          </a:solidFill>
          <a:latin typeface="Arial" panose="020B0604020202020204" pitchFamily="34" charset="0"/>
          <a:ea typeface="微软雅黑" panose="020B0503020204020204" pitchFamily="34" charset="-122"/>
        </a:defRPr>
      </a:lvl4pPr>
      <a:lvl5pPr algn="l" defTabSz="923925" rtl="0" eaLnBrk="0" fontAlgn="base" hangingPunct="0">
        <a:spcBef>
          <a:spcPct val="0"/>
        </a:spcBef>
        <a:spcAft>
          <a:spcPct val="0"/>
        </a:spcAft>
        <a:defRPr sz="4400" b="1">
          <a:solidFill>
            <a:schemeClr val="bg1"/>
          </a:solidFill>
          <a:latin typeface="Arial" panose="020B0604020202020204" pitchFamily="34" charset="0"/>
          <a:ea typeface="微软雅黑" panose="020B0503020204020204" pitchFamily="34" charset="-122"/>
        </a:defRPr>
      </a:lvl5pPr>
      <a:lvl6pPr marL="457200" algn="l" defTabSz="923925" rtl="0" fontAlgn="base">
        <a:spcBef>
          <a:spcPct val="0"/>
        </a:spcBef>
        <a:spcAft>
          <a:spcPct val="0"/>
        </a:spcAft>
        <a:defRPr sz="4400" b="1">
          <a:solidFill>
            <a:schemeClr val="bg1"/>
          </a:solidFill>
          <a:latin typeface="Arial" panose="020B0604020202020204" pitchFamily="34" charset="0"/>
          <a:ea typeface="微软雅黑" panose="020B0503020204020204" pitchFamily="34" charset="-122"/>
        </a:defRPr>
      </a:lvl6pPr>
      <a:lvl7pPr marL="914400" algn="l" defTabSz="923925" rtl="0" fontAlgn="base">
        <a:spcBef>
          <a:spcPct val="0"/>
        </a:spcBef>
        <a:spcAft>
          <a:spcPct val="0"/>
        </a:spcAft>
        <a:defRPr sz="4400" b="1">
          <a:solidFill>
            <a:schemeClr val="bg1"/>
          </a:solidFill>
          <a:latin typeface="Arial" panose="020B0604020202020204" pitchFamily="34" charset="0"/>
          <a:ea typeface="微软雅黑" panose="020B0503020204020204" pitchFamily="34" charset="-122"/>
        </a:defRPr>
      </a:lvl7pPr>
      <a:lvl8pPr marL="1371600" algn="l" defTabSz="923925" rtl="0" fontAlgn="base">
        <a:spcBef>
          <a:spcPct val="0"/>
        </a:spcBef>
        <a:spcAft>
          <a:spcPct val="0"/>
        </a:spcAft>
        <a:defRPr sz="4400" b="1">
          <a:solidFill>
            <a:schemeClr val="bg1"/>
          </a:solidFill>
          <a:latin typeface="Arial" panose="020B0604020202020204" pitchFamily="34" charset="0"/>
          <a:ea typeface="微软雅黑" panose="020B0503020204020204" pitchFamily="34" charset="-122"/>
        </a:defRPr>
      </a:lvl8pPr>
      <a:lvl9pPr marL="1828800" algn="l" defTabSz="923925" rtl="0" fontAlgn="base">
        <a:spcBef>
          <a:spcPct val="0"/>
        </a:spcBef>
        <a:spcAft>
          <a:spcPct val="0"/>
        </a:spcAft>
        <a:defRPr sz="4400" b="1">
          <a:solidFill>
            <a:schemeClr val="bg1"/>
          </a:solidFill>
          <a:latin typeface="Arial" panose="020B0604020202020204" pitchFamily="34" charset="0"/>
          <a:ea typeface="微软雅黑" panose="020B0503020204020204" pitchFamily="34" charset="-122"/>
        </a:defRPr>
      </a:lvl9pPr>
    </p:titleStyle>
    <p:bodyStyle>
      <a:lvl1pPr marL="346075" indent="-346075" algn="l" defTabSz="923925" rtl="0" eaLnBrk="0" fontAlgn="base" hangingPunct="0">
        <a:spcBef>
          <a:spcPct val="20000"/>
        </a:spcBef>
        <a:spcAft>
          <a:spcPct val="0"/>
        </a:spcAft>
        <a:buClr>
          <a:schemeClr val="accent2"/>
        </a:buClr>
        <a:buFont typeface="Wingdings" pitchFamily="2" charset="2"/>
        <a:buChar char="v"/>
        <a:defRPr sz="3200" kern="1200">
          <a:solidFill>
            <a:schemeClr val="tx1"/>
          </a:solidFill>
          <a:latin typeface="+mn-lt"/>
          <a:ea typeface="+mn-ea"/>
          <a:cs typeface="+mn-cs"/>
        </a:defRPr>
      </a:lvl1pPr>
      <a:lvl2pPr marL="750888" indent="-288925" algn="l" defTabSz="923925" rtl="0" eaLnBrk="0" fontAlgn="base" hangingPunct="0">
        <a:spcBef>
          <a:spcPct val="20000"/>
        </a:spcBef>
        <a:spcAft>
          <a:spcPct val="0"/>
        </a:spcAft>
        <a:buClr>
          <a:schemeClr val="bg2"/>
        </a:buClr>
        <a:buFont typeface="Wingdings" pitchFamily="2" charset="2"/>
        <a:buChar char="q"/>
        <a:defRPr sz="2800" kern="1200">
          <a:solidFill>
            <a:schemeClr val="tx1"/>
          </a:solidFill>
          <a:latin typeface="+mn-lt"/>
          <a:ea typeface="+mn-ea"/>
          <a:cs typeface="+mn-cs"/>
        </a:defRPr>
      </a:lvl2pPr>
      <a:lvl3pPr marL="1154113" indent="-230188" algn="l" defTabSz="923925" rtl="0" eaLnBrk="0" fontAlgn="base" hangingPunct="0">
        <a:spcBef>
          <a:spcPct val="20000"/>
        </a:spcBef>
        <a:spcAft>
          <a:spcPct val="0"/>
        </a:spcAft>
        <a:buClr>
          <a:schemeClr val="folHlink"/>
        </a:buClr>
        <a:buFont typeface="Wingdings" pitchFamily="2" charset="2"/>
        <a:buChar char="w"/>
        <a:defRPr sz="2400" kern="1200">
          <a:solidFill>
            <a:schemeClr val="tx1"/>
          </a:solidFill>
          <a:latin typeface="+mn-lt"/>
          <a:ea typeface="+mn-ea"/>
          <a:cs typeface="+mn-cs"/>
        </a:defRPr>
      </a:lvl3pPr>
      <a:lvl4pPr marL="1616075" indent="-230188" algn="l" defTabSz="923925" rtl="0" eaLnBrk="0" fontAlgn="base" hangingPunct="0">
        <a:spcBef>
          <a:spcPct val="20000"/>
        </a:spcBef>
        <a:spcAft>
          <a:spcPct val="0"/>
        </a:spcAft>
        <a:buClr>
          <a:srgbClr val="990000"/>
        </a:buClr>
        <a:buFont typeface="Wingdings" pitchFamily="2" charset="2"/>
        <a:buChar char="n"/>
        <a:defRPr sz="2000" kern="1200">
          <a:solidFill>
            <a:schemeClr val="tx1"/>
          </a:solidFill>
          <a:latin typeface="+mn-lt"/>
          <a:ea typeface="+mn-ea"/>
          <a:cs typeface="+mn-cs"/>
        </a:defRPr>
      </a:lvl4pPr>
      <a:lvl5pPr marL="2078038" indent="-230188" algn="l" defTabSz="923925"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3.xml"/><Relationship Id="rId1" Type="http://schemas.openxmlformats.org/officeDocument/2006/relationships/video" Target="NULL"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3.xml"/><Relationship Id="rId1" Type="http://schemas.openxmlformats.org/officeDocument/2006/relationships/video" Target="NULL"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9.png"/><Relationship Id="rId5" Type="http://schemas.openxmlformats.org/officeDocument/2006/relationships/image" Target="../media/image8.wmf"/><Relationship Id="rId4" Type="http://schemas.openxmlformats.org/officeDocument/2006/relationships/oleObject" Target="../embeddings/oleObject2.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3.xml"/><Relationship Id="rId1" Type="http://schemas.openxmlformats.org/officeDocument/2006/relationships/video" Target="NUL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14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hyperlink" Target="http://jakarta.apache.org/jmeter/" TargetMode="Externa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2"/>
          <p:cNvSpPr>
            <a:spLocks noGrp="1"/>
          </p:cNvSpPr>
          <p:nvPr>
            <p:ph type="sldNum" sz="quarter" idx="11"/>
          </p:nvPr>
        </p:nvSpPr>
        <p:spPr>
          <a:noFill/>
        </p:spPr>
        <p:txBody>
          <a:bodyPr/>
          <a:lstStyle/>
          <a:p>
            <a:fld id="{6717D9FA-1FD1-4AD2-8BE7-C827CC9355AE}" type="slidenum">
              <a:rPr lang="zh-CN" altLang="en-US" smtClean="0">
                <a:latin typeface="Arial" charset="0"/>
                <a:ea typeface="宋体" charset="-122"/>
              </a:rPr>
              <a:pPr/>
              <a:t>1</a:t>
            </a:fld>
            <a:endParaRPr lang="en-US" altLang="zh-CN">
              <a:latin typeface="Arial" charset="0"/>
              <a:ea typeface="宋体" charset="-122"/>
            </a:endParaRPr>
          </a:p>
        </p:txBody>
      </p:sp>
      <p:sp>
        <p:nvSpPr>
          <p:cNvPr id="10" name="Rectangle 2"/>
          <p:cNvSpPr txBox="1">
            <a:spLocks noChangeArrowheads="1"/>
          </p:cNvSpPr>
          <p:nvPr/>
        </p:nvSpPr>
        <p:spPr bwMode="auto">
          <a:xfrm>
            <a:off x="1079500" y="1052513"/>
            <a:ext cx="7151688" cy="2270125"/>
          </a:xfrm>
          <a:prstGeom prst="rect">
            <a:avLst/>
          </a:prstGeom>
          <a:noFill/>
          <a:ln w="9525">
            <a:noFill/>
            <a:miter lim="800000"/>
            <a:headEnd/>
            <a:tailEnd/>
          </a:ln>
        </p:spPr>
        <p:txBody>
          <a:bodyPr anchor="ctr"/>
          <a:lstStyle/>
          <a:p>
            <a:pPr algn="ctr">
              <a:lnSpc>
                <a:spcPct val="170000"/>
              </a:lnSpc>
            </a:pPr>
            <a:r>
              <a:rPr lang="zh-CN" altLang="en-US" sz="5400" b="1">
                <a:solidFill>
                  <a:srgbClr val="0066FF"/>
                </a:solidFill>
                <a:ea typeface="微软雅黑" pitchFamily="34" charset="-122"/>
              </a:rPr>
              <a:t>软件质量保证与测试</a:t>
            </a:r>
            <a:br>
              <a:rPr lang="en-US" altLang="zh-CN" sz="6000" b="1" i="1">
                <a:solidFill>
                  <a:schemeClr val="tx2"/>
                </a:solidFill>
                <a:latin typeface="Times New Roman" pitchFamily="18" charset="0"/>
              </a:rPr>
            </a:br>
            <a:r>
              <a:rPr lang="zh-CN" altLang="en-US" sz="4000" b="1">
                <a:solidFill>
                  <a:schemeClr val="bg1"/>
                </a:solidFill>
                <a:latin typeface="黑体" pitchFamily="2" charset="-122"/>
                <a:ea typeface="黑体" pitchFamily="2" charset="-122"/>
                <a:cs typeface="Times New Roman" pitchFamily="18" charset="0"/>
              </a:rPr>
              <a:t>第</a:t>
            </a:r>
            <a:r>
              <a:rPr lang="en-US" altLang="zh-CN" sz="4000" b="1">
                <a:solidFill>
                  <a:schemeClr val="bg1"/>
                </a:solidFill>
                <a:latin typeface="黑体" pitchFamily="2" charset="-122"/>
                <a:ea typeface="黑体" pitchFamily="2" charset="-122"/>
                <a:cs typeface="Times New Roman" pitchFamily="18" charset="0"/>
              </a:rPr>
              <a:t>9</a:t>
            </a:r>
            <a:r>
              <a:rPr lang="zh-CN" altLang="en-US" sz="4000" b="1">
                <a:solidFill>
                  <a:schemeClr val="bg1"/>
                </a:solidFill>
                <a:latin typeface="黑体" pitchFamily="2" charset="-122"/>
                <a:ea typeface="黑体" pitchFamily="2" charset="-122"/>
                <a:cs typeface="Times New Roman" pitchFamily="18" charset="0"/>
              </a:rPr>
              <a:t>章  </a:t>
            </a:r>
            <a:r>
              <a:rPr lang="zh-CN" altLang="en-US" sz="4000" b="1">
                <a:solidFill>
                  <a:schemeClr val="bg1"/>
                </a:solidFill>
                <a:latin typeface="黑体" pitchFamily="2" charset="-122"/>
                <a:ea typeface="黑体" pitchFamily="2" charset="-122"/>
              </a:rPr>
              <a:t>软件测试自动化</a:t>
            </a:r>
          </a:p>
        </p:txBody>
      </p:sp>
      <p:sp>
        <p:nvSpPr>
          <p:cNvPr id="4104" name="Rectangle 4"/>
          <p:cNvSpPr>
            <a:spLocks noChangeArrowheads="1"/>
          </p:cNvSpPr>
          <p:nvPr/>
        </p:nvSpPr>
        <p:spPr bwMode="auto">
          <a:xfrm>
            <a:off x="2195513" y="3644900"/>
            <a:ext cx="5651500" cy="1763713"/>
          </a:xfrm>
          <a:prstGeom prst="rect">
            <a:avLst/>
          </a:prstGeom>
          <a:noFill/>
          <a:ln>
            <a:noFill/>
          </a:ln>
          <a:extLst/>
        </p:spPr>
        <p:txBody>
          <a:bodyPr lIns="0" tIns="0" rIns="0" bIns="0"/>
          <a:lstStyle>
            <a:lvl1pPr eaLnBrk="0" hangingPunct="0">
              <a:spcBef>
                <a:spcPct val="0"/>
              </a:spcBef>
              <a:defRPr>
                <a:solidFill>
                  <a:schemeClr val="tx1"/>
                </a:solidFill>
                <a:latin typeface="Arial" panose="020B0604020202020204" pitchFamily="34" charset="0"/>
                <a:ea typeface="宋体" panose="02010600030101010101" pitchFamily="2" charset="-122"/>
              </a:defRPr>
            </a:lvl1pPr>
            <a:lvl2pPr marL="742950" indent="-285750" eaLnBrk="0" hangingPunct="0">
              <a:spcBef>
                <a:spcPct val="0"/>
              </a:spcBef>
              <a:defRPr>
                <a:solidFill>
                  <a:schemeClr val="tx1"/>
                </a:solidFill>
                <a:latin typeface="Arial" panose="020B0604020202020204" pitchFamily="34" charset="0"/>
                <a:ea typeface="宋体" panose="02010600030101010101" pitchFamily="2" charset="-122"/>
              </a:defRPr>
            </a:lvl2pPr>
            <a:lvl3pPr marL="1143000" indent="-228600" eaLnBrk="0" hangingPunct="0">
              <a:spcBef>
                <a:spcPct val="0"/>
              </a:spcBef>
              <a:defRPr>
                <a:solidFill>
                  <a:schemeClr val="tx1"/>
                </a:solidFill>
                <a:latin typeface="Arial" panose="020B0604020202020204" pitchFamily="34" charset="0"/>
                <a:ea typeface="宋体" panose="02010600030101010101" pitchFamily="2" charset="-122"/>
              </a:defRPr>
            </a:lvl3pPr>
            <a:lvl4pPr marL="1600200" indent="-228600" eaLnBrk="0" hangingPunct="0">
              <a:spcBef>
                <a:spcPct val="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100"/>
              </a:lnSpc>
              <a:buClr>
                <a:schemeClr val="accent1"/>
              </a:buClr>
              <a:buSzPct val="75000"/>
              <a:buFont typeface="Arial" panose="020B0604020202020204" pitchFamily="34" charset="0"/>
              <a:buNone/>
              <a:defRPr/>
            </a:pPr>
            <a:r>
              <a:rPr lang="zh-CN" altLang="en-US" sz="2000" b="1" dirty="0">
                <a:solidFill>
                  <a:srgbClr val="808080"/>
                </a:solidFill>
                <a:effectLst>
                  <a:outerShdw blurRad="38100" dist="38100" dir="2700000" algn="tl">
                    <a:srgbClr val="C0C0C0"/>
                  </a:outerShdw>
                </a:effectLst>
              </a:rPr>
              <a:t>任凯</a:t>
            </a:r>
          </a:p>
          <a:p>
            <a:pPr eaLnBrk="1" hangingPunct="1">
              <a:lnSpc>
                <a:spcPts val="3100"/>
              </a:lnSpc>
              <a:buClr>
                <a:schemeClr val="accent1"/>
              </a:buClr>
              <a:buSzPct val="75000"/>
              <a:buFont typeface="Arial" panose="020B0604020202020204" pitchFamily="34" charset="0"/>
              <a:buNone/>
              <a:defRPr/>
            </a:pPr>
            <a:r>
              <a:rPr lang="zh-CN" altLang="en-US" sz="2000" b="1" dirty="0">
                <a:solidFill>
                  <a:srgbClr val="808080"/>
                </a:solidFill>
                <a:effectLst>
                  <a:outerShdw blurRad="38100" dist="38100" dir="2700000" algn="tl">
                    <a:srgbClr val="C0C0C0"/>
                  </a:outerShdw>
                </a:effectLst>
              </a:rPr>
              <a:t>邮箱：</a:t>
            </a:r>
            <a:r>
              <a:rPr lang="en-US" altLang="zh-CN" sz="2000" b="1" dirty="0">
                <a:solidFill>
                  <a:srgbClr val="808080"/>
                </a:solidFill>
                <a:effectLst>
                  <a:outerShdw blurRad="38100" dist="38100" dir="2700000" algn="tl">
                    <a:srgbClr val="C0C0C0"/>
                  </a:outerShdw>
                </a:effectLst>
              </a:rPr>
              <a:t>renkai_jlxy@163.com</a:t>
            </a:r>
          </a:p>
        </p:txBody>
      </p:sp>
      <p:pic>
        <p:nvPicPr>
          <p:cNvPr id="29700" name="图片 1"/>
          <p:cNvPicPr>
            <a:picLocks noChangeAspect="1"/>
          </p:cNvPicPr>
          <p:nvPr/>
        </p:nvPicPr>
        <p:blipFill>
          <a:blip r:embed="rId3"/>
          <a:srcRect/>
          <a:stretch>
            <a:fillRect/>
          </a:stretch>
        </p:blipFill>
        <p:spPr bwMode="auto">
          <a:xfrm>
            <a:off x="142875" y="4137025"/>
            <a:ext cx="1673225" cy="2322513"/>
          </a:xfrm>
          <a:prstGeom prst="rect">
            <a:avLst/>
          </a:prstGeom>
          <a:noFill/>
          <a:ln w="9525">
            <a:noFill/>
            <a:miter lim="800000"/>
            <a:headEnd/>
            <a:tailEnd/>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0" end="0"/>
                                            </p:txEl>
                                          </p:spTgt>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2" presetClass="entr" presetSubtype="4" fill="hold" nodeType="afterEffect">
                                  <p:stCondLst>
                                    <p:cond delay="0"/>
                                  </p:stCondLst>
                                  <p:childTnLst>
                                    <p:set>
                                      <p:cBhvr>
                                        <p:cTn id="11" dur="1" fill="hold">
                                          <p:stCondLst>
                                            <p:cond delay="0"/>
                                          </p:stCondLst>
                                        </p:cTn>
                                        <p:tgtEl>
                                          <p:spTgt spid="4104">
                                            <p:txEl>
                                              <p:pRg st="0" end="0"/>
                                            </p:txEl>
                                          </p:spTgt>
                                        </p:tgtEl>
                                        <p:attrNameLst>
                                          <p:attrName>style.visibility</p:attrName>
                                        </p:attrNameLst>
                                      </p:cBhvr>
                                      <p:to>
                                        <p:strVal val="visible"/>
                                      </p:to>
                                    </p:set>
                                    <p:animEffect transition="in" filter="slide(fromBottom)">
                                      <p:cBhvr>
                                        <p:cTn id="12" dur="1000"/>
                                        <p:tgtEl>
                                          <p:spTgt spid="4104">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4104">
                                            <p:txEl>
                                              <p:pRg st="1" end="1"/>
                                            </p:txEl>
                                          </p:spTgt>
                                        </p:tgtEl>
                                        <p:attrNameLst>
                                          <p:attrName>style.visibility</p:attrName>
                                        </p:attrNameLst>
                                      </p:cBhvr>
                                      <p:to>
                                        <p:strVal val="visible"/>
                                      </p:to>
                                    </p:set>
                                    <p:animEffect transition="in" filter="slide(fromBottom)">
                                      <p:cBhvr>
                                        <p:cTn id="15" dur="1000"/>
                                        <p:tgtEl>
                                          <p:spTgt spid="410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1"/>
          <p:cNvSpPr>
            <a:spLocks noGrp="1"/>
          </p:cNvSpPr>
          <p:nvPr>
            <p:ph type="sldNum" sz="quarter" idx="10"/>
          </p:nvPr>
        </p:nvSpPr>
        <p:spPr>
          <a:noFill/>
        </p:spPr>
        <p:txBody>
          <a:bodyPr/>
          <a:lstStyle/>
          <a:p>
            <a:fld id="{0786C0CE-C955-49B3-9FE1-472BCC10E9B8}" type="slidenum">
              <a:rPr lang="zh-CN" altLang="en-US" smtClean="0">
                <a:latin typeface="Arial" charset="0"/>
                <a:ea typeface="宋体" charset="-122"/>
              </a:rPr>
              <a:pPr/>
              <a:t>10</a:t>
            </a:fld>
            <a:endParaRPr lang="en-US" altLang="zh-CN">
              <a:latin typeface="Arial" charset="0"/>
              <a:ea typeface="宋体" charset="-122"/>
            </a:endParaRPr>
          </a:p>
        </p:txBody>
      </p:sp>
      <p:sp>
        <p:nvSpPr>
          <p:cNvPr id="45058" name="日期占位符 2"/>
          <p:cNvSpPr>
            <a:spLocks noGrp="1"/>
          </p:cNvSpPr>
          <p:nvPr>
            <p:ph type="dt" sz="quarter" idx="11"/>
          </p:nvPr>
        </p:nvSpPr>
        <p:spPr>
          <a:noFill/>
          <a:ln>
            <a:miter lim="800000"/>
            <a:headEnd/>
            <a:tailEnd/>
          </a:ln>
        </p:spPr>
        <p:txBody>
          <a:bodyPr/>
          <a:lstStyle/>
          <a:p>
            <a:fld id="{A31839D2-6664-4A54-BA66-0DD40A520553}" type="datetime11">
              <a:rPr lang="zh-CN" altLang="en-US" smtClean="0">
                <a:latin typeface="Arial" charset="0"/>
                <a:ea typeface="宋体" charset="-122"/>
              </a:rPr>
              <a:pPr/>
              <a:t>06:27:48</a:t>
            </a:fld>
            <a:endParaRPr lang="en-US" altLang="zh-CN">
              <a:latin typeface="Arial" charset="0"/>
              <a:ea typeface="宋体" charset="-122"/>
            </a:endParaRPr>
          </a:p>
        </p:txBody>
      </p:sp>
      <p:sp>
        <p:nvSpPr>
          <p:cNvPr id="45059" name="Rectangle 2"/>
          <p:cNvSpPr>
            <a:spLocks noGrp="1" noChangeArrowheads="1"/>
          </p:cNvSpPr>
          <p:nvPr>
            <p:ph type="title" idx="4294967295"/>
          </p:nvPr>
        </p:nvSpPr>
        <p:spPr>
          <a:xfrm>
            <a:off x="1935931" y="304800"/>
            <a:ext cx="6740525" cy="463550"/>
          </a:xfrm>
        </p:spPr>
        <p:txBody>
          <a:bodyPr/>
          <a:lstStyle/>
          <a:p>
            <a:pPr eaLnBrk="1" hangingPunct="1"/>
            <a:r>
              <a:rPr lang="en-US" altLang="zh-CN" dirty="0"/>
              <a:t>9.1.2 </a:t>
            </a:r>
            <a:r>
              <a:rPr lang="zh-CN" altLang="en-US" dirty="0"/>
              <a:t>什么是测试自动化</a:t>
            </a:r>
          </a:p>
        </p:txBody>
      </p:sp>
      <p:sp>
        <p:nvSpPr>
          <p:cNvPr id="1685509" name="Rectangle 5"/>
          <p:cNvSpPr>
            <a:spLocks noChangeArrowheads="1"/>
          </p:cNvSpPr>
          <p:nvPr/>
        </p:nvSpPr>
        <p:spPr bwMode="auto">
          <a:xfrm>
            <a:off x="1079500" y="1268413"/>
            <a:ext cx="5975350" cy="1673225"/>
          </a:xfrm>
          <a:prstGeom prst="rect">
            <a:avLst/>
          </a:prstGeom>
          <a:noFill/>
          <a:ln w="9525">
            <a:noFill/>
            <a:miter lim="800000"/>
            <a:headEnd/>
            <a:tailEnd/>
          </a:ln>
        </p:spPr>
        <p:txBody>
          <a:bodyPr anchor="ctr">
            <a:spAutoFit/>
          </a:bodyPr>
          <a:lstStyle/>
          <a:p>
            <a:pPr>
              <a:lnSpc>
                <a:spcPct val="110000"/>
              </a:lnSpc>
              <a:spcBef>
                <a:spcPct val="20000"/>
              </a:spcBef>
              <a:buClr>
                <a:schemeClr val="accent1"/>
              </a:buClr>
              <a:buSzPct val="75000"/>
              <a:buFont typeface="Wingdings" pitchFamily="2" charset="2"/>
              <a:buChar char="p"/>
              <a:tabLst>
                <a:tab pos="619125" algn="l"/>
              </a:tabLst>
            </a:pPr>
            <a:r>
              <a:rPr lang="zh-CN" altLang="en-US" sz="2800" b="1"/>
              <a:t> </a:t>
            </a:r>
            <a:r>
              <a:rPr lang="zh-CN" altLang="en-US" sz="2800" b="1">
                <a:latin typeface="华文细黑" pitchFamily="2" charset="-122"/>
                <a:ea typeface="华文细黑" pitchFamily="2" charset="-122"/>
              </a:rPr>
              <a:t>自动化测试 </a:t>
            </a:r>
            <a:r>
              <a:rPr lang="en-US" altLang="zh-CN" sz="2800" b="1">
                <a:latin typeface="华文细黑" pitchFamily="2" charset="-122"/>
                <a:ea typeface="华文细黑" pitchFamily="2" charset="-122"/>
              </a:rPr>
              <a:t>=  </a:t>
            </a:r>
            <a:r>
              <a:rPr lang="zh-CN" altLang="en-US" sz="2800" b="1">
                <a:latin typeface="华文细黑" pitchFamily="2" charset="-122"/>
                <a:ea typeface="华文细黑" pitchFamily="2" charset="-122"/>
              </a:rPr>
              <a:t>测试工具？</a:t>
            </a:r>
            <a:endParaRPr lang="en-US" altLang="zh-CN" sz="2800" b="1">
              <a:latin typeface="华文细黑" pitchFamily="2" charset="-122"/>
              <a:ea typeface="华文细黑" pitchFamily="2" charset="-122"/>
            </a:endParaRPr>
          </a:p>
          <a:p>
            <a:pPr>
              <a:lnSpc>
                <a:spcPct val="110000"/>
              </a:lnSpc>
              <a:spcBef>
                <a:spcPct val="20000"/>
              </a:spcBef>
              <a:buClr>
                <a:schemeClr val="accent1"/>
              </a:buClr>
              <a:buSzPct val="75000"/>
              <a:buFont typeface="Wingdings" pitchFamily="2" charset="2"/>
              <a:buChar char="p"/>
              <a:tabLst>
                <a:tab pos="619125" algn="l"/>
              </a:tabLst>
            </a:pPr>
            <a:r>
              <a:rPr lang="zh-CN" altLang="en-US" sz="2800" b="1">
                <a:latin typeface="华文细黑" pitchFamily="2" charset="-122"/>
                <a:ea typeface="华文细黑" pitchFamily="2" charset="-122"/>
              </a:rPr>
              <a:t> 用测试工具执行测试的过程？</a:t>
            </a:r>
            <a:endParaRPr lang="en-US" altLang="zh-CN" sz="2800" b="1">
              <a:latin typeface="华文细黑" pitchFamily="2" charset="-122"/>
              <a:ea typeface="华文细黑" pitchFamily="2" charset="-122"/>
            </a:endParaRPr>
          </a:p>
          <a:p>
            <a:pPr>
              <a:lnSpc>
                <a:spcPct val="110000"/>
              </a:lnSpc>
              <a:spcBef>
                <a:spcPct val="20000"/>
              </a:spcBef>
              <a:buClr>
                <a:schemeClr val="accent1"/>
              </a:buClr>
              <a:buSzPct val="75000"/>
              <a:buFont typeface="Wingdings" pitchFamily="2" charset="2"/>
              <a:buChar char="p"/>
              <a:tabLst>
                <a:tab pos="619125" algn="l"/>
              </a:tabLst>
            </a:pPr>
            <a:r>
              <a:rPr lang="en-US" altLang="zh-CN" sz="2800" b="1">
                <a:latin typeface="华文细黑" pitchFamily="2" charset="-122"/>
                <a:ea typeface="华文细黑" pitchFamily="2" charset="-122"/>
              </a:rPr>
              <a:t> </a:t>
            </a:r>
            <a:r>
              <a:rPr lang="zh-CN" altLang="en-US" sz="2800" b="1">
                <a:latin typeface="华文细黑" pitchFamily="2" charset="-122"/>
                <a:ea typeface="华文细黑" pitchFamily="2" charset="-122"/>
              </a:rPr>
              <a:t>用工具完成测试任务？</a:t>
            </a:r>
          </a:p>
        </p:txBody>
      </p:sp>
      <p:sp>
        <p:nvSpPr>
          <p:cNvPr id="6" name="Rectangle 3"/>
          <p:cNvSpPr txBox="1">
            <a:spLocks noChangeArrowheads="1"/>
          </p:cNvSpPr>
          <p:nvPr/>
        </p:nvSpPr>
        <p:spPr bwMode="auto">
          <a:xfrm>
            <a:off x="1042988" y="3241675"/>
            <a:ext cx="7632700" cy="1620838"/>
          </a:xfrm>
          <a:prstGeom prst="rect">
            <a:avLst/>
          </a:prstGeom>
          <a:noFill/>
          <a:ln w="9525">
            <a:noFill/>
            <a:miter lim="800000"/>
            <a:headEnd/>
            <a:tailEnd/>
          </a:ln>
        </p:spPr>
        <p:txBody>
          <a:bodyPr/>
          <a:lstStyle/>
          <a:p>
            <a:pPr marL="342900" indent="-342900" eaLnBrk="0" hangingPunct="0">
              <a:lnSpc>
                <a:spcPct val="140000"/>
              </a:lnSpc>
              <a:spcBef>
                <a:spcPct val="20000"/>
              </a:spcBef>
              <a:buClr>
                <a:schemeClr val="folHlink"/>
              </a:buClr>
              <a:buSzPct val="90000"/>
              <a:buFont typeface="Wingdings" pitchFamily="2" charset="2"/>
              <a:buChar char="n"/>
            </a:pPr>
            <a:r>
              <a:rPr lang="zh-CN" altLang="en-US" sz="2400" b="1" u="sng" dirty="0">
                <a:solidFill>
                  <a:srgbClr val="3366FF"/>
                </a:solidFill>
                <a:ea typeface="华文细黑" pitchFamily="2" charset="-122"/>
              </a:rPr>
              <a:t>自动化测试</a:t>
            </a:r>
            <a:r>
              <a:rPr lang="zh-CN" altLang="en-US" sz="2400" u="sng" dirty="0">
                <a:solidFill>
                  <a:srgbClr val="3366FF"/>
                </a:solidFill>
                <a:ea typeface="华文细黑" pitchFamily="2" charset="-122"/>
              </a:rPr>
              <a:t>（</a:t>
            </a:r>
            <a:r>
              <a:rPr lang="en-US" altLang="zh-CN" sz="2400" u="sng" dirty="0">
                <a:solidFill>
                  <a:srgbClr val="3366FF"/>
                </a:solidFill>
                <a:ea typeface="华文细黑" pitchFamily="2" charset="-122"/>
              </a:rPr>
              <a:t>Automated Test</a:t>
            </a:r>
            <a:r>
              <a:rPr lang="zh-CN" altLang="en-US" sz="2400" u="sng" dirty="0">
                <a:solidFill>
                  <a:srgbClr val="3366FF"/>
                </a:solidFill>
                <a:ea typeface="华文细黑" pitchFamily="2" charset="-122"/>
              </a:rPr>
              <a:t>）</a:t>
            </a:r>
            <a:r>
              <a:rPr lang="zh-CN" altLang="en-US" sz="2400" b="1" u="sng" dirty="0">
                <a:solidFill>
                  <a:srgbClr val="3366FF"/>
                </a:solidFill>
                <a:ea typeface="华文细黑" pitchFamily="2" charset="-122"/>
              </a:rPr>
              <a:t>是相对手工测试而存在的一个概念，通过执行由程序语言编制的测试脚本，自动地完成软件的</a:t>
            </a:r>
            <a:r>
              <a:rPr lang="zh-CN" altLang="en-US" sz="2400" b="1" i="1" u="sng" dirty="0">
                <a:solidFill>
                  <a:srgbClr val="C00000"/>
                </a:solidFill>
                <a:ea typeface="华文细黑" pitchFamily="2" charset="-122"/>
              </a:rPr>
              <a:t>单元测试、功能测试、负载测试或性能测试等</a:t>
            </a:r>
            <a:r>
              <a:rPr lang="zh-CN" altLang="en-US" sz="2400" b="1" u="sng" dirty="0">
                <a:solidFill>
                  <a:srgbClr val="3366FF"/>
                </a:solidFill>
                <a:ea typeface="华文细黑" pitchFamily="2" charset="-122"/>
              </a:rPr>
              <a:t>全部工作</a:t>
            </a:r>
            <a:endParaRPr lang="zh-CN" altLang="en-US" sz="2400" b="1" dirty="0">
              <a:solidFill>
                <a:srgbClr val="3366FF"/>
              </a:solidFill>
              <a:ea typeface="华文细黑" pitchFamily="2" charset="-122"/>
            </a:endParaRPr>
          </a:p>
          <a:p>
            <a:pPr marL="342900" indent="-342900" eaLnBrk="0" hangingPunct="0">
              <a:lnSpc>
                <a:spcPct val="140000"/>
              </a:lnSpc>
              <a:spcBef>
                <a:spcPct val="20000"/>
              </a:spcBef>
              <a:buClr>
                <a:schemeClr val="folHlink"/>
              </a:buClr>
              <a:buSzPct val="90000"/>
              <a:buFont typeface="Wingdings" pitchFamily="2" charset="2"/>
              <a:buChar char="n"/>
            </a:pPr>
            <a:r>
              <a:rPr lang="zh-CN" altLang="en-US" sz="2400" b="1" dirty="0">
                <a:solidFill>
                  <a:srgbClr val="3366FF"/>
                </a:solidFill>
                <a:ea typeface="华文细黑" pitchFamily="2" charset="-122"/>
              </a:rPr>
              <a:t>测试工具的使用是自动化测试的主要特征</a:t>
            </a:r>
            <a:endParaRPr lang="en-US" altLang="zh-CN" sz="2400" b="1" dirty="0">
              <a:solidFill>
                <a:srgbClr val="3366FF"/>
              </a:solidFill>
              <a:ea typeface="华文细黑" pitchFamily="2"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85509">
                                            <p:txEl>
                                              <p:pRg st="1" end="1"/>
                                            </p:txEl>
                                          </p:spTgt>
                                        </p:tgtEl>
                                        <p:attrNameLst>
                                          <p:attrName>style.visibility</p:attrName>
                                        </p:attrNameLst>
                                      </p:cBhvr>
                                      <p:to>
                                        <p:strVal val="visible"/>
                                      </p:to>
                                    </p:set>
                                    <p:anim calcmode="lin" valueType="num">
                                      <p:cBhvr additive="base">
                                        <p:cTn id="7" dur="1000" fill="hold"/>
                                        <p:tgtEl>
                                          <p:spTgt spid="1685509">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6855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85509">
                                            <p:txEl>
                                              <p:pRg st="2" end="2"/>
                                            </p:txEl>
                                          </p:spTgt>
                                        </p:tgtEl>
                                        <p:attrNameLst>
                                          <p:attrName>style.visibility</p:attrName>
                                        </p:attrNameLst>
                                      </p:cBhvr>
                                      <p:to>
                                        <p:strVal val="visible"/>
                                      </p:to>
                                    </p:set>
                                    <p:anim calcmode="lin" valueType="num">
                                      <p:cBhvr additive="base">
                                        <p:cTn id="13" dur="1000" fill="hold"/>
                                        <p:tgtEl>
                                          <p:spTgt spid="1685509">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6855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amond(in)">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灯片编号占位符 3"/>
          <p:cNvSpPr>
            <a:spLocks noGrp="1"/>
          </p:cNvSpPr>
          <p:nvPr>
            <p:ph type="sldNum" sz="quarter" idx="10"/>
          </p:nvPr>
        </p:nvSpPr>
        <p:spPr>
          <a:noFill/>
        </p:spPr>
        <p:txBody>
          <a:bodyPr/>
          <a:lstStyle/>
          <a:p>
            <a:fld id="{98E81B2D-C6EB-4A36-B07D-46D62CD928D1}" type="slidenum">
              <a:rPr lang="zh-CN" altLang="en-US" smtClean="0">
                <a:latin typeface="Arial" charset="0"/>
                <a:ea typeface="宋体" charset="-122"/>
              </a:rPr>
              <a:pPr/>
              <a:t>100</a:t>
            </a:fld>
            <a:endParaRPr lang="en-US" altLang="zh-CN">
              <a:latin typeface="Arial" charset="0"/>
              <a:ea typeface="宋体" charset="-122"/>
            </a:endParaRPr>
          </a:p>
        </p:txBody>
      </p:sp>
      <p:sp>
        <p:nvSpPr>
          <p:cNvPr id="187394" name="日期占位符 4"/>
          <p:cNvSpPr>
            <a:spLocks noGrp="1"/>
          </p:cNvSpPr>
          <p:nvPr>
            <p:ph type="dt" sz="quarter" idx="11"/>
          </p:nvPr>
        </p:nvSpPr>
        <p:spPr>
          <a:noFill/>
          <a:ln>
            <a:miter lim="800000"/>
            <a:headEnd/>
            <a:tailEnd/>
          </a:ln>
        </p:spPr>
        <p:txBody>
          <a:bodyPr/>
          <a:lstStyle/>
          <a:p>
            <a:fld id="{3AA703E9-1A14-4AD9-A078-3B2FFEAAA6DA}"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187395" name="Picture 6"/>
          <p:cNvPicPr>
            <a:picLocks noChangeAspect="1" noChangeArrowheads="1"/>
          </p:cNvPicPr>
          <p:nvPr/>
        </p:nvPicPr>
        <p:blipFill>
          <a:blip r:embed="rId3"/>
          <a:srcRect/>
          <a:stretch>
            <a:fillRect/>
          </a:stretch>
        </p:blipFill>
        <p:spPr bwMode="auto">
          <a:xfrm>
            <a:off x="288925" y="1125538"/>
            <a:ext cx="8567738" cy="5553075"/>
          </a:xfrm>
          <a:prstGeom prst="rect">
            <a:avLst/>
          </a:prstGeom>
          <a:noFill/>
          <a:ln w="9525">
            <a:noFill/>
            <a:miter lim="800000"/>
            <a:headEnd/>
            <a:tailEnd/>
          </a:ln>
        </p:spPr>
      </p:pic>
      <p:sp>
        <p:nvSpPr>
          <p:cNvPr id="187396" name="Rectangle 2"/>
          <p:cNvSpPr>
            <a:spLocks noGrp="1" noChangeArrowheads="1"/>
          </p:cNvSpPr>
          <p:nvPr>
            <p:ph type="title"/>
          </p:nvPr>
        </p:nvSpPr>
        <p:spPr/>
        <p:txBody>
          <a:bodyPr/>
          <a:lstStyle/>
          <a:p>
            <a:pPr eaLnBrk="1" hangingPunct="1"/>
            <a:r>
              <a:rPr lang="zh-CN" altLang="en-US"/>
              <a:t>隐式等待</a:t>
            </a:r>
          </a:p>
        </p:txBody>
      </p:sp>
      <p:sp>
        <p:nvSpPr>
          <p:cNvPr id="187397" name="Oval 5"/>
          <p:cNvSpPr>
            <a:spLocks noChangeArrowheads="1"/>
          </p:cNvSpPr>
          <p:nvPr/>
        </p:nvSpPr>
        <p:spPr bwMode="auto">
          <a:xfrm>
            <a:off x="539750" y="2276475"/>
            <a:ext cx="6913563" cy="647700"/>
          </a:xfrm>
          <a:prstGeom prst="ellipse">
            <a:avLst/>
          </a:prstGeom>
          <a:noFill/>
          <a:ln w="9525">
            <a:solidFill>
              <a:srgbClr val="FF0000"/>
            </a:solidFill>
            <a:round/>
            <a:headEnd/>
            <a:tailEnd/>
          </a:ln>
        </p:spPr>
        <p:txBody>
          <a:bodyPr wrap="none" anchor="ctr"/>
          <a:lstStyle/>
          <a:p>
            <a:pPr>
              <a:lnSpc>
                <a:spcPct val="70000"/>
              </a:lnSpc>
              <a:spcBef>
                <a:spcPct val="20000"/>
              </a:spcBef>
              <a:buFont typeface="Arial" charset="0"/>
              <a:buChar char="•"/>
            </a:pPr>
            <a:endParaRPr lang="zh-CN" altLang="en-US" b="1"/>
          </a:p>
        </p:txBody>
      </p:sp>
    </p:spTree>
  </p:cSld>
  <p:clrMapOvr>
    <a:masterClrMapping/>
  </p:clrMapOvr>
  <p:transition>
    <p:cove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灯片编号占位符 3"/>
          <p:cNvSpPr>
            <a:spLocks noGrp="1"/>
          </p:cNvSpPr>
          <p:nvPr>
            <p:ph type="sldNum" sz="quarter" idx="10"/>
          </p:nvPr>
        </p:nvSpPr>
        <p:spPr>
          <a:noFill/>
        </p:spPr>
        <p:txBody>
          <a:bodyPr/>
          <a:lstStyle/>
          <a:p>
            <a:fld id="{9AD1A2DE-49A5-41F9-8D27-3F1DD17B38F2}" type="slidenum">
              <a:rPr lang="zh-CN" altLang="en-US" smtClean="0">
                <a:latin typeface="Arial" charset="0"/>
                <a:ea typeface="宋体" charset="-122"/>
              </a:rPr>
              <a:pPr/>
              <a:t>101</a:t>
            </a:fld>
            <a:endParaRPr lang="en-US" altLang="zh-CN">
              <a:latin typeface="Arial" charset="0"/>
              <a:ea typeface="宋体" charset="-122"/>
            </a:endParaRPr>
          </a:p>
        </p:txBody>
      </p:sp>
      <p:sp>
        <p:nvSpPr>
          <p:cNvPr id="189442" name="日期占位符 4"/>
          <p:cNvSpPr>
            <a:spLocks noGrp="1"/>
          </p:cNvSpPr>
          <p:nvPr>
            <p:ph type="dt" sz="quarter" idx="11"/>
          </p:nvPr>
        </p:nvSpPr>
        <p:spPr>
          <a:noFill/>
          <a:ln>
            <a:miter lim="800000"/>
            <a:headEnd/>
            <a:tailEnd/>
          </a:ln>
        </p:spPr>
        <p:txBody>
          <a:bodyPr/>
          <a:lstStyle/>
          <a:p>
            <a:fld id="{1FE932F3-2841-4A68-A4D5-BF0EE2B6FE1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89443" name="Rectangle 2"/>
          <p:cNvSpPr>
            <a:spLocks noGrp="1" noChangeArrowheads="1"/>
          </p:cNvSpPr>
          <p:nvPr>
            <p:ph type="title"/>
          </p:nvPr>
        </p:nvSpPr>
        <p:spPr/>
        <p:txBody>
          <a:bodyPr/>
          <a:lstStyle/>
          <a:p>
            <a:pPr eaLnBrk="1" hangingPunct="1"/>
            <a:r>
              <a:rPr lang="zh-CN" altLang="en-US" sz="4000"/>
              <a:t>２</a:t>
            </a:r>
            <a:r>
              <a:rPr lang="en-US" altLang="zh-CN" sz="4000"/>
              <a:t>.</a:t>
            </a:r>
            <a:r>
              <a:rPr lang="zh-CN" altLang="en-US" sz="4000"/>
              <a:t>利用</a:t>
            </a:r>
            <a:r>
              <a:rPr lang="en-US" altLang="zh-CN" sz="4000"/>
              <a:t>selenium</a:t>
            </a:r>
            <a:r>
              <a:rPr lang="zh-CN" altLang="en-US" sz="4000"/>
              <a:t>截图</a:t>
            </a:r>
          </a:p>
        </p:txBody>
      </p:sp>
      <p:sp>
        <p:nvSpPr>
          <p:cNvPr id="189444" name="Rectangle 3"/>
          <p:cNvSpPr>
            <a:spLocks noGrp="1" noChangeArrowheads="1"/>
          </p:cNvSpPr>
          <p:nvPr>
            <p:ph type="body" idx="1"/>
          </p:nvPr>
        </p:nvSpPr>
        <p:spPr>
          <a:xfrm>
            <a:off x="863600" y="1376363"/>
            <a:ext cx="7772400" cy="2219325"/>
          </a:xfrm>
        </p:spPr>
        <p:txBody>
          <a:bodyPr/>
          <a:lstStyle/>
          <a:p>
            <a:pPr eaLnBrk="1" hangingPunct="1"/>
            <a:endParaRPr lang="zh-CN" altLang="en-US"/>
          </a:p>
        </p:txBody>
      </p:sp>
      <p:pic>
        <p:nvPicPr>
          <p:cNvPr id="189445" name="Picture 4"/>
          <p:cNvPicPr>
            <a:picLocks noChangeAspect="1" noChangeArrowheads="1"/>
          </p:cNvPicPr>
          <p:nvPr/>
        </p:nvPicPr>
        <p:blipFill>
          <a:blip r:embed="rId3"/>
          <a:srcRect l="19479" t="12604" r="10234" b="23334"/>
          <a:stretch>
            <a:fillRect/>
          </a:stretch>
        </p:blipFill>
        <p:spPr bwMode="auto">
          <a:xfrm>
            <a:off x="179388" y="809625"/>
            <a:ext cx="8569325" cy="6048375"/>
          </a:xfrm>
          <a:prstGeom prst="rect">
            <a:avLst/>
          </a:prstGeom>
          <a:noFill/>
          <a:ln w="9525">
            <a:noFill/>
            <a:miter lim="800000"/>
            <a:headEnd/>
            <a:tailEnd/>
          </a:ln>
        </p:spPr>
      </p:pic>
    </p:spTree>
  </p:cSld>
  <p:clrMapOvr>
    <a:masterClrMapping/>
  </p:clrMapOvr>
  <p:transition>
    <p:cove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489" name="灯片编号占位符 3"/>
          <p:cNvSpPr>
            <a:spLocks noGrp="1"/>
          </p:cNvSpPr>
          <p:nvPr>
            <p:ph type="sldNum" sz="quarter" idx="10"/>
          </p:nvPr>
        </p:nvSpPr>
        <p:spPr>
          <a:noFill/>
        </p:spPr>
        <p:txBody>
          <a:bodyPr/>
          <a:lstStyle/>
          <a:p>
            <a:fld id="{D2215F72-4C92-4987-A669-1DF81018B184}" type="slidenum">
              <a:rPr lang="zh-CN" altLang="en-US" smtClean="0">
                <a:latin typeface="Arial" charset="0"/>
                <a:ea typeface="宋体" charset="-122"/>
              </a:rPr>
              <a:pPr/>
              <a:t>102</a:t>
            </a:fld>
            <a:endParaRPr lang="en-US" altLang="zh-CN">
              <a:latin typeface="Arial" charset="0"/>
              <a:ea typeface="宋体" charset="-122"/>
            </a:endParaRPr>
          </a:p>
        </p:txBody>
      </p:sp>
      <p:sp>
        <p:nvSpPr>
          <p:cNvPr id="191490" name="日期占位符 4"/>
          <p:cNvSpPr>
            <a:spLocks noGrp="1"/>
          </p:cNvSpPr>
          <p:nvPr>
            <p:ph type="dt" sz="quarter" idx="11"/>
          </p:nvPr>
        </p:nvSpPr>
        <p:spPr>
          <a:noFill/>
          <a:ln>
            <a:miter lim="800000"/>
            <a:headEnd/>
            <a:tailEnd/>
          </a:ln>
        </p:spPr>
        <p:txBody>
          <a:bodyPr/>
          <a:lstStyle/>
          <a:p>
            <a:fld id="{8715061F-CDA1-479D-896B-13F6FF7719B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91491" name="Rectangle 2"/>
          <p:cNvSpPr>
            <a:spLocks noGrp="1" noChangeArrowheads="1"/>
          </p:cNvSpPr>
          <p:nvPr>
            <p:ph type="title"/>
          </p:nvPr>
        </p:nvSpPr>
        <p:spPr/>
        <p:txBody>
          <a:bodyPr/>
          <a:lstStyle/>
          <a:p>
            <a:pPr eaLnBrk="1" hangingPunct="1"/>
            <a:r>
              <a:rPr lang="zh-CN" altLang="en-US"/>
              <a:t>３</a:t>
            </a:r>
            <a:r>
              <a:rPr lang="en-US" altLang="zh-CN"/>
              <a:t>.</a:t>
            </a:r>
            <a:r>
              <a:rPr lang="zh-CN" altLang="en-US"/>
              <a:t>如何处理</a:t>
            </a:r>
            <a:r>
              <a:rPr lang="en-US" altLang="zh-CN"/>
              <a:t>table</a:t>
            </a:r>
            <a:r>
              <a:rPr lang="en-US" altLang="zh-CN" b="0"/>
              <a:t> </a:t>
            </a:r>
          </a:p>
        </p:txBody>
      </p:sp>
      <p:sp>
        <p:nvSpPr>
          <p:cNvPr id="191492" name="Rectangle 3"/>
          <p:cNvSpPr>
            <a:spLocks noGrp="1" noChangeArrowheads="1"/>
          </p:cNvSpPr>
          <p:nvPr>
            <p:ph type="body" idx="1"/>
          </p:nvPr>
        </p:nvSpPr>
        <p:spPr/>
        <p:txBody>
          <a:bodyPr/>
          <a:lstStyle/>
          <a:p>
            <a:pPr eaLnBrk="1" hangingPunct="1">
              <a:lnSpc>
                <a:spcPct val="130000"/>
              </a:lnSpc>
            </a:pPr>
            <a:r>
              <a:rPr lang="zh-CN" altLang="en-US"/>
              <a:t>在</a:t>
            </a:r>
            <a:r>
              <a:rPr lang="en-US" altLang="zh-CN"/>
              <a:t>selenium webdriver</a:t>
            </a:r>
            <a:r>
              <a:rPr lang="zh-CN" altLang="en-US"/>
              <a:t>里没有专门操作</a:t>
            </a:r>
            <a:r>
              <a:rPr lang="en-US" altLang="zh-CN"/>
              <a:t>table</a:t>
            </a:r>
            <a:r>
              <a:rPr lang="zh-CN" altLang="en-US"/>
              <a:t>的类 </a:t>
            </a:r>
          </a:p>
          <a:p>
            <a:pPr eaLnBrk="1" hangingPunct="1">
              <a:lnSpc>
                <a:spcPct val="130000"/>
              </a:lnSpc>
            </a:pPr>
            <a:r>
              <a:rPr lang="zh-CN" altLang="en-US"/>
              <a:t>可以自己封闭一个，以</a:t>
            </a:r>
            <a:r>
              <a:rPr lang="en-US" altLang="zh-CN"/>
              <a:t>getTable</a:t>
            </a:r>
            <a:r>
              <a:rPr lang="zh-CN" altLang="en-US"/>
              <a:t>方法为例，自己也可以创建这样功能的一个方法</a:t>
            </a:r>
          </a:p>
        </p:txBody>
      </p:sp>
    </p:spTree>
  </p:cSld>
  <p:clrMapOvr>
    <a:masterClrMapping/>
  </p:clrMapOvr>
  <p:transition>
    <p:cove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513" name="灯片编号占位符 3"/>
          <p:cNvSpPr>
            <a:spLocks noGrp="1"/>
          </p:cNvSpPr>
          <p:nvPr>
            <p:ph type="sldNum" sz="quarter" idx="10"/>
          </p:nvPr>
        </p:nvSpPr>
        <p:spPr>
          <a:noFill/>
        </p:spPr>
        <p:txBody>
          <a:bodyPr/>
          <a:lstStyle/>
          <a:p>
            <a:fld id="{64467898-0CDC-4012-8324-D7FB7A67585E}" type="slidenum">
              <a:rPr lang="zh-CN" altLang="en-US" smtClean="0">
                <a:latin typeface="Arial" charset="0"/>
                <a:ea typeface="宋体" charset="-122"/>
              </a:rPr>
              <a:pPr/>
              <a:t>103</a:t>
            </a:fld>
            <a:endParaRPr lang="en-US" altLang="zh-CN">
              <a:latin typeface="Arial" charset="0"/>
              <a:ea typeface="宋体" charset="-122"/>
            </a:endParaRPr>
          </a:p>
        </p:txBody>
      </p:sp>
      <p:sp>
        <p:nvSpPr>
          <p:cNvPr id="192514" name="日期占位符 4"/>
          <p:cNvSpPr>
            <a:spLocks noGrp="1"/>
          </p:cNvSpPr>
          <p:nvPr>
            <p:ph type="dt" sz="quarter" idx="11"/>
          </p:nvPr>
        </p:nvSpPr>
        <p:spPr>
          <a:noFill/>
          <a:ln>
            <a:miter lim="800000"/>
            <a:headEnd/>
            <a:tailEnd/>
          </a:ln>
        </p:spPr>
        <p:txBody>
          <a:bodyPr/>
          <a:lstStyle/>
          <a:p>
            <a:fld id="{724EFDA5-878F-4AAA-A209-5473FA7ECB8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92515" name="Rectangle 2"/>
          <p:cNvSpPr>
            <a:spLocks noGrp="1" noChangeArrowheads="1"/>
          </p:cNvSpPr>
          <p:nvPr>
            <p:ph type="title"/>
          </p:nvPr>
        </p:nvSpPr>
        <p:spPr/>
        <p:txBody>
          <a:bodyPr/>
          <a:lstStyle/>
          <a:p>
            <a:pPr eaLnBrk="1" hangingPunct="1"/>
            <a:r>
              <a:rPr lang="en-US" altLang="zh-CN"/>
              <a:t>table.html</a:t>
            </a:r>
          </a:p>
        </p:txBody>
      </p:sp>
      <p:sp>
        <p:nvSpPr>
          <p:cNvPr id="192516" name="Rectangle 3"/>
          <p:cNvSpPr>
            <a:spLocks noGrp="1" noChangeArrowheads="1"/>
          </p:cNvSpPr>
          <p:nvPr>
            <p:ph type="body" idx="1"/>
          </p:nvPr>
        </p:nvSpPr>
        <p:spPr>
          <a:xfrm>
            <a:off x="2016125" y="908050"/>
            <a:ext cx="6048375" cy="5508625"/>
          </a:xfrm>
          <a:solidFill>
            <a:schemeClr val="bg1"/>
          </a:solidFill>
        </p:spPr>
        <p:txBody>
          <a:bodyPr/>
          <a:lstStyle/>
          <a:p>
            <a:pPr eaLnBrk="1" hangingPunct="1">
              <a:lnSpc>
                <a:spcPct val="60000"/>
              </a:lnSpc>
            </a:pPr>
            <a:r>
              <a:rPr lang="en-US" altLang="zh-CN" sz="2000" b="1"/>
              <a:t>&lt;html&gt;</a:t>
            </a:r>
          </a:p>
          <a:p>
            <a:pPr eaLnBrk="1" hangingPunct="1">
              <a:lnSpc>
                <a:spcPct val="60000"/>
              </a:lnSpc>
            </a:pPr>
            <a:r>
              <a:rPr lang="en-US" altLang="zh-CN" sz="2000" b="1"/>
              <a:t>    &lt;head&gt;</a:t>
            </a:r>
          </a:p>
          <a:p>
            <a:pPr eaLnBrk="1" hangingPunct="1">
              <a:lnSpc>
                <a:spcPct val="60000"/>
              </a:lnSpc>
            </a:pPr>
            <a:r>
              <a:rPr lang="en-US" altLang="zh-CN" sz="2000" b="1"/>
              <a:t>        &lt;title&gt;Table&lt;/title&gt;        </a:t>
            </a:r>
          </a:p>
          <a:p>
            <a:pPr eaLnBrk="1" hangingPunct="1">
              <a:lnSpc>
                <a:spcPct val="60000"/>
              </a:lnSpc>
            </a:pPr>
            <a:r>
              <a:rPr lang="en-US" altLang="zh-CN" sz="2000" b="1"/>
              <a:t>    &lt;/head&gt;</a:t>
            </a:r>
          </a:p>
          <a:p>
            <a:pPr eaLnBrk="1" hangingPunct="1">
              <a:lnSpc>
                <a:spcPct val="60000"/>
              </a:lnSpc>
            </a:pPr>
            <a:r>
              <a:rPr lang="en-US" altLang="zh-CN" sz="2000" b="1"/>
              <a:t>    &lt;body&gt;</a:t>
            </a:r>
          </a:p>
          <a:p>
            <a:pPr eaLnBrk="1" hangingPunct="1">
              <a:lnSpc>
                <a:spcPct val="60000"/>
              </a:lnSpc>
            </a:pPr>
            <a:r>
              <a:rPr lang="en-US" altLang="zh-CN" sz="2000" b="1"/>
              <a:t>        &lt;table border=</a:t>
            </a:r>
            <a:r>
              <a:rPr lang="en-US" altLang="zh-CN" sz="2000" b="1" i="1"/>
              <a:t>"1"</a:t>
            </a:r>
            <a:r>
              <a:rPr lang="en-US" altLang="zh-CN" sz="2000" b="1"/>
              <a:t> id=</a:t>
            </a:r>
            <a:r>
              <a:rPr lang="en-US" altLang="zh-CN" sz="2000" b="1" i="1"/>
              <a:t>"myTable"</a:t>
            </a:r>
            <a:r>
              <a:rPr lang="en-US" altLang="zh-CN" sz="2000" b="1"/>
              <a:t>&gt;</a:t>
            </a:r>
          </a:p>
          <a:p>
            <a:pPr lvl="2" eaLnBrk="1" hangingPunct="1">
              <a:lnSpc>
                <a:spcPct val="60000"/>
              </a:lnSpc>
            </a:pPr>
            <a:r>
              <a:rPr lang="en-US" altLang="zh-CN" sz="1800" b="1"/>
              <a:t>&lt;tr&gt;</a:t>
            </a:r>
          </a:p>
          <a:p>
            <a:pPr lvl="3" eaLnBrk="1" hangingPunct="1">
              <a:lnSpc>
                <a:spcPct val="60000"/>
              </a:lnSpc>
            </a:pPr>
            <a:r>
              <a:rPr lang="en-US" altLang="zh-CN" sz="1600" b="1"/>
              <a:t>&lt;th&gt;Heading(row 0 ,cell 0)&lt;/th&gt;</a:t>
            </a:r>
          </a:p>
          <a:p>
            <a:pPr lvl="3" eaLnBrk="1" hangingPunct="1">
              <a:lnSpc>
                <a:spcPct val="60000"/>
              </a:lnSpc>
            </a:pPr>
            <a:r>
              <a:rPr lang="en-US" altLang="zh-CN" sz="1600" b="1"/>
              <a:t>&lt;th&gt;Another Heading(row 0 ,cell 1)&lt;/th&gt;</a:t>
            </a:r>
          </a:p>
          <a:p>
            <a:pPr lvl="3" eaLnBrk="1" hangingPunct="1">
              <a:lnSpc>
                <a:spcPct val="60000"/>
              </a:lnSpc>
            </a:pPr>
            <a:r>
              <a:rPr lang="en-US" altLang="zh-CN" sz="1600" b="1"/>
              <a:t>&lt;th&gt;Another Heading(row 0 ,cell 2)&lt;/th&gt;</a:t>
            </a:r>
          </a:p>
          <a:p>
            <a:pPr lvl="2" eaLnBrk="1" hangingPunct="1">
              <a:lnSpc>
                <a:spcPct val="60000"/>
              </a:lnSpc>
            </a:pPr>
            <a:r>
              <a:rPr lang="en-US" altLang="zh-CN" sz="1800" b="1"/>
              <a:t>&lt;/tr&gt;</a:t>
            </a:r>
          </a:p>
          <a:p>
            <a:pPr lvl="2" eaLnBrk="1" hangingPunct="1">
              <a:lnSpc>
                <a:spcPct val="60000"/>
              </a:lnSpc>
            </a:pPr>
            <a:r>
              <a:rPr lang="en-US" altLang="zh-CN" sz="1800" b="1"/>
              <a:t>&lt;tr&gt;</a:t>
            </a:r>
          </a:p>
          <a:p>
            <a:pPr lvl="3" eaLnBrk="1" hangingPunct="1">
              <a:lnSpc>
                <a:spcPct val="60000"/>
              </a:lnSpc>
            </a:pPr>
            <a:r>
              <a:rPr lang="en-US" altLang="zh-CN" sz="1600" b="1"/>
              <a:t>&lt;td&gt;row 1, cell 0&lt;/td&gt;</a:t>
            </a:r>
          </a:p>
          <a:p>
            <a:pPr lvl="3" eaLnBrk="1" hangingPunct="1">
              <a:lnSpc>
                <a:spcPct val="60000"/>
              </a:lnSpc>
            </a:pPr>
            <a:r>
              <a:rPr lang="en-US" altLang="zh-CN" sz="1600" b="1"/>
              <a:t>&lt;td&gt;row 1, cell 1&lt;/td&gt;</a:t>
            </a:r>
          </a:p>
          <a:p>
            <a:pPr lvl="3" eaLnBrk="1" hangingPunct="1">
              <a:lnSpc>
                <a:spcPct val="60000"/>
              </a:lnSpc>
            </a:pPr>
            <a:r>
              <a:rPr lang="en-US" altLang="zh-CN" sz="1600" b="1"/>
              <a:t>&lt;td&gt;row 1, cell 2&lt;/td&gt;</a:t>
            </a:r>
          </a:p>
          <a:p>
            <a:pPr lvl="2" eaLnBrk="1" hangingPunct="1">
              <a:lnSpc>
                <a:spcPct val="60000"/>
              </a:lnSpc>
            </a:pPr>
            <a:r>
              <a:rPr lang="en-US" altLang="zh-CN" sz="1800" b="1"/>
              <a:t>&lt;/tr&gt;</a:t>
            </a:r>
          </a:p>
          <a:p>
            <a:pPr lvl="2" eaLnBrk="1" hangingPunct="1">
              <a:lnSpc>
                <a:spcPct val="60000"/>
              </a:lnSpc>
            </a:pPr>
            <a:r>
              <a:rPr lang="en-US" altLang="zh-CN" sz="1800" b="1"/>
              <a:t>&lt;tr&gt;</a:t>
            </a:r>
          </a:p>
          <a:p>
            <a:pPr lvl="3" eaLnBrk="1" hangingPunct="1">
              <a:lnSpc>
                <a:spcPct val="60000"/>
              </a:lnSpc>
            </a:pPr>
            <a:r>
              <a:rPr lang="en-US" altLang="zh-CN" sz="1600" b="1"/>
              <a:t>&lt;td&gt;row 2, cell 0&lt;/td&gt;</a:t>
            </a:r>
          </a:p>
          <a:p>
            <a:pPr lvl="3" eaLnBrk="1" hangingPunct="1">
              <a:lnSpc>
                <a:spcPct val="60000"/>
              </a:lnSpc>
            </a:pPr>
            <a:r>
              <a:rPr lang="en-US" altLang="zh-CN" sz="1600" b="1"/>
              <a:t>&lt;td&gt;row 2, cell 1&lt;/td&gt;</a:t>
            </a:r>
          </a:p>
          <a:p>
            <a:pPr lvl="3" eaLnBrk="1" hangingPunct="1">
              <a:lnSpc>
                <a:spcPct val="60000"/>
              </a:lnSpc>
            </a:pPr>
            <a:r>
              <a:rPr lang="en-US" altLang="zh-CN" sz="1600" b="1"/>
              <a:t>&lt;td&gt;row 2, cell 2&lt;/td&gt;</a:t>
            </a:r>
          </a:p>
          <a:p>
            <a:pPr lvl="1" eaLnBrk="1" hangingPunct="1">
              <a:lnSpc>
                <a:spcPct val="60000"/>
              </a:lnSpc>
            </a:pPr>
            <a:r>
              <a:rPr lang="en-US" altLang="zh-CN" sz="2000" b="1"/>
              <a:t>&lt;/tr&gt;</a:t>
            </a:r>
          </a:p>
          <a:p>
            <a:pPr eaLnBrk="1" hangingPunct="1">
              <a:lnSpc>
                <a:spcPct val="60000"/>
              </a:lnSpc>
            </a:pPr>
            <a:r>
              <a:rPr lang="en-US" altLang="zh-CN" sz="2000" b="1"/>
              <a:t>        &lt;/table&gt;</a:t>
            </a:r>
          </a:p>
          <a:p>
            <a:pPr eaLnBrk="1" hangingPunct="1">
              <a:lnSpc>
                <a:spcPct val="60000"/>
              </a:lnSpc>
            </a:pPr>
            <a:r>
              <a:rPr lang="en-US" altLang="zh-CN" sz="2000" b="1"/>
              <a:t>    &lt;/body&gt;</a:t>
            </a:r>
          </a:p>
          <a:p>
            <a:pPr eaLnBrk="1" hangingPunct="1">
              <a:lnSpc>
                <a:spcPct val="60000"/>
              </a:lnSpc>
            </a:pPr>
            <a:r>
              <a:rPr lang="en-US" altLang="zh-CN" sz="2000" b="1"/>
              <a:t>&lt;/html&gt;</a:t>
            </a:r>
            <a:endParaRPr lang="zh-CN" altLang="en-US" sz="2000" b="1"/>
          </a:p>
        </p:txBody>
      </p:sp>
    </p:spTree>
  </p:cSld>
  <p:clrMapOvr>
    <a:masterClrMapping/>
  </p:clrMapOvr>
  <p:transition>
    <p:cove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37" name="灯片编号占位符 3"/>
          <p:cNvSpPr>
            <a:spLocks noGrp="1"/>
          </p:cNvSpPr>
          <p:nvPr>
            <p:ph type="sldNum" sz="quarter" idx="10"/>
          </p:nvPr>
        </p:nvSpPr>
        <p:spPr>
          <a:noFill/>
        </p:spPr>
        <p:txBody>
          <a:bodyPr/>
          <a:lstStyle/>
          <a:p>
            <a:fld id="{389CDB7E-E7C8-4EC6-AD11-5F31F2480880}" type="slidenum">
              <a:rPr lang="zh-CN" altLang="en-US" smtClean="0">
                <a:latin typeface="Arial" charset="0"/>
                <a:ea typeface="宋体" charset="-122"/>
              </a:rPr>
              <a:pPr/>
              <a:t>104</a:t>
            </a:fld>
            <a:endParaRPr lang="en-US" altLang="zh-CN">
              <a:latin typeface="Arial" charset="0"/>
              <a:ea typeface="宋体" charset="-122"/>
            </a:endParaRPr>
          </a:p>
        </p:txBody>
      </p:sp>
      <p:sp>
        <p:nvSpPr>
          <p:cNvPr id="193538" name="日期占位符 4"/>
          <p:cNvSpPr>
            <a:spLocks noGrp="1"/>
          </p:cNvSpPr>
          <p:nvPr>
            <p:ph type="dt" sz="quarter" idx="11"/>
          </p:nvPr>
        </p:nvSpPr>
        <p:spPr>
          <a:noFill/>
          <a:ln>
            <a:miter lim="800000"/>
            <a:headEnd/>
            <a:tailEnd/>
          </a:ln>
        </p:spPr>
        <p:txBody>
          <a:bodyPr/>
          <a:lstStyle/>
          <a:p>
            <a:fld id="{9C83BE37-3C3D-4690-9077-88B2B5CEF1B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93539" name="Rectangle 2"/>
          <p:cNvSpPr>
            <a:spLocks noGrp="1" noChangeArrowheads="1"/>
          </p:cNvSpPr>
          <p:nvPr>
            <p:ph type="title"/>
          </p:nvPr>
        </p:nvSpPr>
        <p:spPr/>
        <p:txBody>
          <a:bodyPr/>
          <a:lstStyle/>
          <a:p>
            <a:pPr eaLnBrk="1" hangingPunct="1"/>
            <a:r>
              <a:rPr lang="zh-CN" altLang="en-US"/>
              <a:t>３</a:t>
            </a:r>
            <a:r>
              <a:rPr lang="en-US" altLang="zh-CN"/>
              <a:t>.</a:t>
            </a:r>
            <a:r>
              <a:rPr lang="zh-CN" altLang="en-US"/>
              <a:t>如何处理</a:t>
            </a:r>
            <a:r>
              <a:rPr lang="en-US" altLang="zh-CN"/>
              <a:t>table</a:t>
            </a:r>
            <a:endParaRPr lang="zh-CN" altLang="en-US"/>
          </a:p>
        </p:txBody>
      </p:sp>
      <p:pic>
        <p:nvPicPr>
          <p:cNvPr id="604166" name="Picture 6"/>
          <p:cNvPicPr>
            <a:picLocks noChangeAspect="1" noChangeArrowheads="1"/>
          </p:cNvPicPr>
          <p:nvPr/>
        </p:nvPicPr>
        <p:blipFill>
          <a:blip r:embed="rId3"/>
          <a:srcRect/>
          <a:stretch>
            <a:fillRect/>
          </a:stretch>
        </p:blipFill>
        <p:spPr bwMode="auto">
          <a:xfrm>
            <a:off x="323850" y="1304925"/>
            <a:ext cx="8567738" cy="4421188"/>
          </a:xfrm>
          <a:prstGeom prst="rect">
            <a:avLst/>
          </a:prstGeom>
          <a:noFill/>
          <a:ln w="9525">
            <a:noFill/>
            <a:miter lim="800000"/>
            <a:headEnd/>
            <a:tailEnd/>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04166"/>
                                        </p:tgtEl>
                                        <p:attrNameLst>
                                          <p:attrName>style.visibility</p:attrName>
                                        </p:attrNameLst>
                                      </p:cBhvr>
                                      <p:to>
                                        <p:strVal val="visible"/>
                                      </p:to>
                                    </p:set>
                                    <p:animEffect transition="in" filter="wipe(up)">
                                      <p:cBhvr>
                                        <p:cTn id="7" dur="2000"/>
                                        <p:tgtEl>
                                          <p:spTgt spid="6041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604166"/>
                                        </p:tgtEl>
                                        <p:attrNameLst>
                                          <p:attrName>ppt_x</p:attrName>
                                        </p:attrNameLst>
                                      </p:cBhvr>
                                      <p:tavLst>
                                        <p:tav tm="0">
                                          <p:val>
                                            <p:strVal val="ppt_x"/>
                                          </p:val>
                                        </p:tav>
                                        <p:tav tm="100000">
                                          <p:val>
                                            <p:strVal val="ppt_x"/>
                                          </p:val>
                                        </p:tav>
                                      </p:tavLst>
                                    </p:anim>
                                    <p:anim calcmode="lin" valueType="num">
                                      <p:cBhvr additive="base">
                                        <p:cTn id="12" dur="500"/>
                                        <p:tgtEl>
                                          <p:spTgt spid="604166"/>
                                        </p:tgtEl>
                                        <p:attrNameLst>
                                          <p:attrName>ppt_y</p:attrName>
                                        </p:attrNameLst>
                                      </p:cBhvr>
                                      <p:tavLst>
                                        <p:tav tm="0">
                                          <p:val>
                                            <p:strVal val="ppt_y"/>
                                          </p:val>
                                        </p:tav>
                                        <p:tav tm="100000">
                                          <p:val>
                                            <p:strVal val="1+ppt_h/2"/>
                                          </p:val>
                                        </p:tav>
                                      </p:tavLst>
                                    </p:anim>
                                    <p:set>
                                      <p:cBhvr>
                                        <p:cTn id="13" dur="1" fill="hold">
                                          <p:stCondLst>
                                            <p:cond delay="499"/>
                                          </p:stCondLst>
                                        </p:cTn>
                                        <p:tgtEl>
                                          <p:spTgt spid="6041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5585" name="灯片编号占位符 3"/>
          <p:cNvSpPr>
            <a:spLocks noGrp="1"/>
          </p:cNvSpPr>
          <p:nvPr>
            <p:ph type="sldNum" sz="quarter" idx="10"/>
          </p:nvPr>
        </p:nvSpPr>
        <p:spPr>
          <a:noFill/>
        </p:spPr>
        <p:txBody>
          <a:bodyPr/>
          <a:lstStyle/>
          <a:p>
            <a:fld id="{B06464E9-CCA9-46DD-A663-9273427E501A}" type="slidenum">
              <a:rPr lang="zh-CN" altLang="en-US" smtClean="0">
                <a:latin typeface="Arial" charset="0"/>
                <a:ea typeface="宋体" charset="-122"/>
              </a:rPr>
              <a:pPr/>
              <a:t>105</a:t>
            </a:fld>
            <a:endParaRPr lang="en-US" altLang="zh-CN">
              <a:latin typeface="Arial" charset="0"/>
              <a:ea typeface="宋体" charset="-122"/>
            </a:endParaRPr>
          </a:p>
        </p:txBody>
      </p:sp>
      <p:sp>
        <p:nvSpPr>
          <p:cNvPr id="195586" name="日期占位符 4"/>
          <p:cNvSpPr>
            <a:spLocks noGrp="1"/>
          </p:cNvSpPr>
          <p:nvPr>
            <p:ph type="dt" sz="quarter" idx="11"/>
          </p:nvPr>
        </p:nvSpPr>
        <p:spPr>
          <a:noFill/>
          <a:ln>
            <a:miter lim="800000"/>
            <a:headEnd/>
            <a:tailEnd/>
          </a:ln>
        </p:spPr>
        <p:txBody>
          <a:bodyPr/>
          <a:lstStyle/>
          <a:p>
            <a:fld id="{FBAA8EC4-1E6E-4384-9BB4-FDBFDD2AD16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95587" name="Rectangle 2"/>
          <p:cNvSpPr>
            <a:spLocks noGrp="1" noChangeArrowheads="1"/>
          </p:cNvSpPr>
          <p:nvPr>
            <p:ph type="title"/>
          </p:nvPr>
        </p:nvSpPr>
        <p:spPr/>
        <p:txBody>
          <a:bodyPr/>
          <a:lstStyle/>
          <a:p>
            <a:pPr eaLnBrk="1" hangingPunct="1"/>
            <a:r>
              <a:rPr lang="zh-CN" altLang="en-US"/>
              <a:t>３</a:t>
            </a:r>
            <a:r>
              <a:rPr lang="en-US" altLang="zh-CN"/>
              <a:t>.</a:t>
            </a:r>
            <a:r>
              <a:rPr lang="zh-CN" altLang="en-US" b="0"/>
              <a:t>如何处理</a:t>
            </a:r>
            <a:r>
              <a:rPr lang="en-US" altLang="zh-CN" b="0"/>
              <a:t>table</a:t>
            </a:r>
            <a:endParaRPr lang="zh-CN" altLang="en-US" b="0"/>
          </a:p>
        </p:txBody>
      </p:sp>
      <p:sp>
        <p:nvSpPr>
          <p:cNvPr id="195588" name="Rectangle 3"/>
          <p:cNvSpPr>
            <a:spLocks noGrp="1" noChangeArrowheads="1"/>
          </p:cNvSpPr>
          <p:nvPr>
            <p:ph type="body" idx="1"/>
          </p:nvPr>
        </p:nvSpPr>
        <p:spPr/>
        <p:txBody>
          <a:bodyPr/>
          <a:lstStyle/>
          <a:p>
            <a:pPr eaLnBrk="1" hangingPunct="1"/>
            <a:endParaRPr lang="zh-CN" altLang="en-US"/>
          </a:p>
        </p:txBody>
      </p:sp>
      <p:pic>
        <p:nvPicPr>
          <p:cNvPr id="669700" name="Picture 4"/>
          <p:cNvPicPr>
            <a:picLocks noChangeAspect="1" noChangeArrowheads="1"/>
          </p:cNvPicPr>
          <p:nvPr/>
        </p:nvPicPr>
        <p:blipFill>
          <a:blip r:embed="rId3"/>
          <a:srcRect l="5911" t="25470" r="12109" b="9149"/>
          <a:stretch>
            <a:fillRect/>
          </a:stretch>
        </p:blipFill>
        <p:spPr bwMode="auto">
          <a:xfrm>
            <a:off x="0" y="404813"/>
            <a:ext cx="8964613" cy="6137275"/>
          </a:xfrm>
          <a:prstGeom prst="rect">
            <a:avLst/>
          </a:prstGeom>
          <a:noFill/>
          <a:ln w="9525">
            <a:noFill/>
            <a:miter lim="800000"/>
            <a:headEnd/>
            <a:tailEnd/>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69700"/>
                                        </p:tgtEl>
                                        <p:attrNameLst>
                                          <p:attrName>style.visibility</p:attrName>
                                        </p:attrNameLst>
                                      </p:cBhvr>
                                      <p:to>
                                        <p:strVal val="visible"/>
                                      </p:to>
                                    </p:set>
                                    <p:animEffect transition="in" filter="wipe(up)">
                                      <p:cBhvr>
                                        <p:cTn id="7" dur="1000"/>
                                        <p:tgtEl>
                                          <p:spTgt spid="669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669700"/>
                                        </p:tgtEl>
                                        <p:attrNameLst>
                                          <p:attrName>ppt_x</p:attrName>
                                        </p:attrNameLst>
                                      </p:cBhvr>
                                      <p:tavLst>
                                        <p:tav tm="0">
                                          <p:val>
                                            <p:strVal val="ppt_x"/>
                                          </p:val>
                                        </p:tav>
                                        <p:tav tm="100000">
                                          <p:val>
                                            <p:strVal val="ppt_x"/>
                                          </p:val>
                                        </p:tav>
                                      </p:tavLst>
                                    </p:anim>
                                    <p:anim calcmode="lin" valueType="num">
                                      <p:cBhvr additive="base">
                                        <p:cTn id="12" dur="500"/>
                                        <p:tgtEl>
                                          <p:spTgt spid="669700"/>
                                        </p:tgtEl>
                                        <p:attrNameLst>
                                          <p:attrName>ppt_y</p:attrName>
                                        </p:attrNameLst>
                                      </p:cBhvr>
                                      <p:tavLst>
                                        <p:tav tm="0">
                                          <p:val>
                                            <p:strVal val="ppt_y"/>
                                          </p:val>
                                        </p:tav>
                                        <p:tav tm="100000">
                                          <p:val>
                                            <p:strVal val="1+ppt_h/2"/>
                                          </p:val>
                                        </p:tav>
                                      </p:tavLst>
                                    </p:anim>
                                    <p:set>
                                      <p:cBhvr>
                                        <p:cTn id="13" dur="1" fill="hold">
                                          <p:stCondLst>
                                            <p:cond delay="499"/>
                                          </p:stCondLst>
                                        </p:cTn>
                                        <p:tgtEl>
                                          <p:spTgt spid="6697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633" name="灯片编号占位符 3"/>
          <p:cNvSpPr>
            <a:spLocks noGrp="1"/>
          </p:cNvSpPr>
          <p:nvPr>
            <p:ph type="sldNum" sz="quarter" idx="10"/>
          </p:nvPr>
        </p:nvSpPr>
        <p:spPr>
          <a:noFill/>
        </p:spPr>
        <p:txBody>
          <a:bodyPr/>
          <a:lstStyle/>
          <a:p>
            <a:fld id="{2B1B554F-E35D-41C9-A9C0-495BD5C7509F}" type="slidenum">
              <a:rPr lang="zh-CN" altLang="en-US" smtClean="0">
                <a:latin typeface="Arial" charset="0"/>
                <a:ea typeface="宋体" charset="-122"/>
              </a:rPr>
              <a:pPr/>
              <a:t>106</a:t>
            </a:fld>
            <a:endParaRPr lang="en-US" altLang="zh-CN">
              <a:latin typeface="Arial" charset="0"/>
              <a:ea typeface="宋体" charset="-122"/>
            </a:endParaRPr>
          </a:p>
        </p:txBody>
      </p:sp>
      <p:sp>
        <p:nvSpPr>
          <p:cNvPr id="197634" name="日期占位符 4"/>
          <p:cNvSpPr>
            <a:spLocks noGrp="1"/>
          </p:cNvSpPr>
          <p:nvPr>
            <p:ph type="dt" sz="quarter" idx="11"/>
          </p:nvPr>
        </p:nvSpPr>
        <p:spPr>
          <a:noFill/>
          <a:ln>
            <a:miter lim="800000"/>
            <a:headEnd/>
            <a:tailEnd/>
          </a:ln>
        </p:spPr>
        <p:txBody>
          <a:bodyPr/>
          <a:lstStyle/>
          <a:p>
            <a:fld id="{5A125842-A1D7-4F2F-B8BA-F6D1F8A9D706}"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97635" name="Rectangle 2"/>
          <p:cNvSpPr>
            <a:spLocks noGrp="1" noChangeArrowheads="1"/>
          </p:cNvSpPr>
          <p:nvPr>
            <p:ph type="title"/>
          </p:nvPr>
        </p:nvSpPr>
        <p:spPr/>
        <p:txBody>
          <a:bodyPr/>
          <a:lstStyle/>
          <a:p>
            <a:pPr eaLnBrk="1" hangingPunct="1"/>
            <a:r>
              <a:rPr lang="zh-CN" altLang="en-US"/>
              <a:t>３</a:t>
            </a:r>
            <a:r>
              <a:rPr lang="en-US" altLang="zh-CN"/>
              <a:t>.</a:t>
            </a:r>
            <a:r>
              <a:rPr lang="zh-CN" altLang="en-US" b="0"/>
              <a:t>如何处理</a:t>
            </a:r>
            <a:r>
              <a:rPr lang="en-US" altLang="zh-CN" b="0"/>
              <a:t>table</a:t>
            </a:r>
            <a:endParaRPr lang="zh-CN" altLang="en-US" b="0"/>
          </a:p>
        </p:txBody>
      </p:sp>
      <p:sp>
        <p:nvSpPr>
          <p:cNvPr id="197636" name="Rectangle 3"/>
          <p:cNvSpPr>
            <a:spLocks noGrp="1" noChangeArrowheads="1"/>
          </p:cNvSpPr>
          <p:nvPr>
            <p:ph type="body" idx="1"/>
          </p:nvPr>
        </p:nvSpPr>
        <p:spPr/>
        <p:txBody>
          <a:bodyPr/>
          <a:lstStyle/>
          <a:p>
            <a:pPr eaLnBrk="1" hangingPunct="1"/>
            <a:endParaRPr lang="zh-CN" altLang="en-US"/>
          </a:p>
        </p:txBody>
      </p:sp>
      <p:pic>
        <p:nvPicPr>
          <p:cNvPr id="671750" name="Picture 6"/>
          <p:cNvPicPr>
            <a:picLocks noChangeAspect="1" noChangeArrowheads="1"/>
          </p:cNvPicPr>
          <p:nvPr/>
        </p:nvPicPr>
        <p:blipFill>
          <a:blip r:embed="rId3"/>
          <a:srcRect/>
          <a:stretch>
            <a:fillRect/>
          </a:stretch>
        </p:blipFill>
        <p:spPr bwMode="auto">
          <a:xfrm>
            <a:off x="1008063" y="1125538"/>
            <a:ext cx="7170737" cy="4103687"/>
          </a:xfrm>
          <a:prstGeom prst="rect">
            <a:avLst/>
          </a:prstGeom>
          <a:noFill/>
          <a:ln w="9525">
            <a:noFill/>
            <a:miter lim="800000"/>
            <a:headEnd/>
            <a:tailEnd/>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671750"/>
                                        </p:tgtEl>
                                        <p:attrNameLst>
                                          <p:attrName>style.visibility</p:attrName>
                                        </p:attrNameLst>
                                      </p:cBhvr>
                                      <p:to>
                                        <p:strVal val="visible"/>
                                      </p:to>
                                    </p:set>
                                    <p:animEffect transition="in" filter="wipe(up)">
                                      <p:cBhvr>
                                        <p:cTn id="7" dur="1000"/>
                                        <p:tgtEl>
                                          <p:spTgt spid="67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en-US" altLang="zh-CN"/>
              <a:t>9.4 Android Monkey</a:t>
            </a:r>
            <a:r>
              <a:rPr lang="zh-CN" altLang="en-US"/>
              <a:t>测试</a:t>
            </a:r>
          </a:p>
        </p:txBody>
      </p:sp>
      <p:sp>
        <p:nvSpPr>
          <p:cNvPr id="199682" name="灯片编号占位符 3"/>
          <p:cNvSpPr>
            <a:spLocks noGrp="1"/>
          </p:cNvSpPr>
          <p:nvPr>
            <p:ph type="sldNum" sz="quarter" idx="10"/>
          </p:nvPr>
        </p:nvSpPr>
        <p:spPr>
          <a:noFill/>
        </p:spPr>
        <p:txBody>
          <a:bodyPr/>
          <a:lstStyle/>
          <a:p>
            <a:fld id="{52567BE1-63CD-4C87-A7F0-EB67E9D53302}" type="slidenum">
              <a:rPr lang="zh-CN" altLang="en-US" smtClean="0">
                <a:latin typeface="Arial" charset="0"/>
                <a:ea typeface="宋体" charset="-122"/>
              </a:rPr>
              <a:pPr/>
              <a:t>107</a:t>
            </a:fld>
            <a:endParaRPr lang="en-US" altLang="zh-CN">
              <a:latin typeface="Arial" charset="0"/>
              <a:ea typeface="宋体" charset="-122"/>
            </a:endParaRPr>
          </a:p>
        </p:txBody>
      </p:sp>
      <p:sp>
        <p:nvSpPr>
          <p:cNvPr id="199683" name="日期占位符 4"/>
          <p:cNvSpPr>
            <a:spLocks noGrp="1"/>
          </p:cNvSpPr>
          <p:nvPr>
            <p:ph type="dt" sz="quarter" idx="11"/>
          </p:nvPr>
        </p:nvSpPr>
        <p:spPr>
          <a:noFill/>
          <a:ln>
            <a:miter lim="800000"/>
            <a:headEnd/>
            <a:tailEnd/>
          </a:ln>
        </p:spPr>
        <p:txBody>
          <a:bodyPr/>
          <a:lstStyle/>
          <a:p>
            <a:fld id="{9B8F49B0-C847-4484-B3F1-B9F6A8AA1AF3}"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99684" name="AutoShape 2" descr="http://img0.imgtn.bdimg.com/it/u=3015941306,2516712836&amp;fm=15&amp;gp=0.jpg"/>
          <p:cNvSpPr>
            <a:spLocks noChangeAspect="1" noChangeArrowheads="1"/>
          </p:cNvSpPr>
          <p:nvPr/>
        </p:nvSpPr>
        <p:spPr bwMode="auto">
          <a:xfrm>
            <a:off x="234950" y="-100013"/>
            <a:ext cx="304800" cy="304801"/>
          </a:xfrm>
          <a:prstGeom prst="rect">
            <a:avLst/>
          </a:prstGeom>
          <a:noFill/>
          <a:ln w="9525">
            <a:noFill/>
            <a:miter lim="800000"/>
            <a:headEnd/>
            <a:tailEnd/>
          </a:ln>
        </p:spPr>
        <p:txBody>
          <a:bodyPr/>
          <a:lstStyle/>
          <a:p>
            <a:pPr eaLnBrk="0" hangingPunct="0"/>
            <a:endParaRPr lang="zh-CN" altLang="en-US" b="1"/>
          </a:p>
        </p:txBody>
      </p:sp>
      <p:pic>
        <p:nvPicPr>
          <p:cNvPr id="199685" name="Picture 4" descr="http://cdn2.scratch.mit.edu/get_image/gallery/776258_200x130.png?v=1422417496.24"/>
          <p:cNvPicPr>
            <a:picLocks noChangeAspect="1" noChangeArrowheads="1" noCrop="1"/>
          </p:cNvPicPr>
          <p:nvPr/>
        </p:nvPicPr>
        <p:blipFill>
          <a:blip r:embed="rId2"/>
          <a:srcRect/>
          <a:stretch>
            <a:fillRect/>
          </a:stretch>
        </p:blipFill>
        <p:spPr bwMode="auto">
          <a:xfrm>
            <a:off x="6022975" y="3789363"/>
            <a:ext cx="2863850" cy="2444750"/>
          </a:xfrm>
          <a:prstGeom prst="rect">
            <a:avLst/>
          </a:prstGeom>
          <a:noFill/>
          <a:ln w="9525">
            <a:noFill/>
            <a:miter lim="800000"/>
            <a:headEnd/>
            <a:tailEnd/>
          </a:ln>
        </p:spPr>
      </p:pic>
      <p:pic>
        <p:nvPicPr>
          <p:cNvPr id="3" name="图片 2"/>
          <p:cNvPicPr>
            <a:picLocks noChangeAspect="1"/>
          </p:cNvPicPr>
          <p:nvPr/>
        </p:nvPicPr>
        <p:blipFill>
          <a:blip r:embed="rId3"/>
          <a:srcRect/>
          <a:stretch>
            <a:fillRect/>
          </a:stretch>
        </p:blipFill>
        <p:spPr bwMode="auto">
          <a:xfrm rot="7233987">
            <a:off x="6507163" y="4924425"/>
            <a:ext cx="2038350" cy="1879600"/>
          </a:xfrm>
          <a:prstGeom prst="rect">
            <a:avLst/>
          </a:prstGeom>
          <a:noFill/>
          <a:ln w="9525">
            <a:noFill/>
            <a:miter lim="800000"/>
            <a:headEnd/>
            <a:tailEnd/>
          </a:ln>
        </p:spPr>
      </p:pic>
      <p:sp>
        <p:nvSpPr>
          <p:cNvPr id="177155" name="内容占位符 2"/>
          <p:cNvSpPr>
            <a:spLocks noGrp="1"/>
          </p:cNvSpPr>
          <p:nvPr>
            <p:ph idx="1"/>
          </p:nvPr>
        </p:nvSpPr>
        <p:spPr/>
        <p:txBody>
          <a:bodyPr/>
          <a:lstStyle/>
          <a:p>
            <a:pPr>
              <a:lnSpc>
                <a:spcPct val="150000"/>
              </a:lnSpc>
              <a:defRPr/>
            </a:pPr>
            <a:r>
              <a:rPr lang="en-US" altLang="zh-CN" b="1" dirty="0">
                <a:effectLst>
                  <a:outerShdw blurRad="38100" dist="38100" dir="2700000" algn="tl">
                    <a:srgbClr val="000000">
                      <a:alpha val="43137"/>
                    </a:srgbClr>
                  </a:outerShdw>
                </a:effectLst>
              </a:rPr>
              <a:t>9.4.1 Monkey</a:t>
            </a:r>
            <a:r>
              <a:rPr lang="zh-CN" altLang="en-US" b="1" dirty="0">
                <a:effectLst>
                  <a:outerShdw blurRad="38100" dist="38100" dir="2700000" algn="tl">
                    <a:srgbClr val="000000">
                      <a:alpha val="43137"/>
                    </a:srgbClr>
                  </a:outerShdw>
                </a:effectLst>
              </a:rPr>
              <a:t>介绍</a:t>
            </a:r>
            <a:endParaRPr lang="en-US" altLang="zh-CN" b="1" dirty="0">
              <a:effectLst>
                <a:outerShdw blurRad="38100" dist="38100" dir="2700000" algn="tl">
                  <a:srgbClr val="000000">
                    <a:alpha val="43137"/>
                  </a:srgbClr>
                </a:outerShdw>
              </a:effectLst>
            </a:endParaRPr>
          </a:p>
          <a:p>
            <a:pPr>
              <a:lnSpc>
                <a:spcPct val="150000"/>
              </a:lnSpc>
              <a:defRPr/>
            </a:pPr>
            <a:r>
              <a:rPr lang="en-US" altLang="zh-CN" b="1" dirty="0">
                <a:effectLst>
                  <a:outerShdw blurRad="38100" dist="38100" dir="2700000" algn="tl">
                    <a:srgbClr val="000000">
                      <a:alpha val="43137"/>
                    </a:srgbClr>
                  </a:outerShdw>
                </a:effectLst>
              </a:rPr>
              <a:t>9.4.2 Monkey</a:t>
            </a:r>
            <a:r>
              <a:rPr lang="zh-CN" altLang="en-US" b="1" dirty="0">
                <a:effectLst>
                  <a:outerShdw blurRad="38100" dist="38100" dir="2700000" algn="tl">
                    <a:srgbClr val="000000">
                      <a:alpha val="43137"/>
                    </a:srgbClr>
                  </a:outerShdw>
                </a:effectLst>
              </a:rPr>
              <a:t>基本参数与事件参数</a:t>
            </a:r>
            <a:endParaRPr lang="en-US" altLang="zh-CN" b="1" dirty="0">
              <a:effectLst>
                <a:outerShdw blurRad="38100" dist="38100" dir="2700000" algn="tl">
                  <a:srgbClr val="000000">
                    <a:alpha val="43137"/>
                  </a:srgbClr>
                </a:outerShdw>
              </a:effectLst>
            </a:endParaRPr>
          </a:p>
          <a:p>
            <a:pPr>
              <a:lnSpc>
                <a:spcPct val="150000"/>
              </a:lnSpc>
              <a:defRPr/>
            </a:pPr>
            <a:r>
              <a:rPr lang="en-US" altLang="zh-CN" b="1" dirty="0">
                <a:effectLst>
                  <a:outerShdw blurRad="38100" dist="38100" dir="2700000" algn="tl">
                    <a:srgbClr val="000000">
                      <a:alpha val="43137"/>
                    </a:srgbClr>
                  </a:outerShdw>
                </a:effectLst>
              </a:rPr>
              <a:t>9.4.3 Monkey</a:t>
            </a:r>
            <a:r>
              <a:rPr lang="zh-CN" altLang="en-US" b="1" dirty="0">
                <a:effectLst>
                  <a:outerShdw blurRad="38100" dist="38100" dir="2700000" algn="tl">
                    <a:srgbClr val="000000">
                      <a:alpha val="43137"/>
                    </a:srgbClr>
                  </a:outerShdw>
                </a:effectLst>
              </a:rPr>
              <a:t>调试参数</a:t>
            </a:r>
            <a:endParaRPr lang="en-US" altLang="zh-CN" b="1" dirty="0">
              <a:effectLst>
                <a:outerShdw blurRad="38100" dist="38100" dir="2700000" algn="tl">
                  <a:srgbClr val="000000">
                    <a:alpha val="43137"/>
                  </a:srgbClr>
                </a:outerShdw>
              </a:effectLst>
            </a:endParaRPr>
          </a:p>
          <a:p>
            <a:pPr>
              <a:lnSpc>
                <a:spcPct val="150000"/>
              </a:lnSpc>
              <a:defRPr/>
            </a:pPr>
            <a:r>
              <a:rPr lang="en-US" altLang="zh-CN" b="1" dirty="0">
                <a:effectLst>
                  <a:outerShdw blurRad="38100" dist="38100" dir="2700000" algn="tl">
                    <a:srgbClr val="000000">
                      <a:alpha val="43137"/>
                    </a:srgbClr>
                  </a:outerShdw>
                </a:effectLst>
              </a:rPr>
              <a:t>9.4.4 Monkey</a:t>
            </a:r>
            <a:r>
              <a:rPr lang="zh-CN" altLang="en-US" b="1" dirty="0">
                <a:effectLst>
                  <a:outerShdw blurRad="38100" dist="38100" dir="2700000" algn="tl">
                    <a:srgbClr val="000000">
                      <a:alpha val="43137"/>
                    </a:srgbClr>
                  </a:outerShdw>
                </a:effectLst>
              </a:rPr>
              <a:t>黑白名单</a:t>
            </a:r>
            <a:endParaRPr lang="en-US" altLang="zh-CN" b="1" dirty="0">
              <a:effectLst>
                <a:outerShdw blurRad="38100" dist="38100" dir="2700000" algn="tl">
                  <a:srgbClr val="000000">
                    <a:alpha val="43137"/>
                  </a:srgbClr>
                </a:outerShdw>
              </a:effectLst>
            </a:endParaRPr>
          </a:p>
          <a:p>
            <a:pPr>
              <a:lnSpc>
                <a:spcPct val="150000"/>
              </a:lnSpc>
              <a:defRPr/>
            </a:pPr>
            <a:r>
              <a:rPr lang="en-US" altLang="zh-CN" b="1" dirty="0">
                <a:effectLst>
                  <a:outerShdw blurRad="38100" dist="38100" dir="2700000" algn="tl">
                    <a:srgbClr val="000000">
                      <a:alpha val="43137"/>
                    </a:srgbClr>
                  </a:outerShdw>
                </a:effectLst>
              </a:rPr>
              <a:t>9.4.5 Monkey</a:t>
            </a:r>
            <a:r>
              <a:rPr lang="zh-CN" altLang="en-US" b="1" dirty="0">
                <a:effectLst>
                  <a:outerShdw blurRad="38100" dist="38100" dir="2700000" algn="tl">
                    <a:srgbClr val="000000">
                      <a:alpha val="43137"/>
                    </a:srgbClr>
                  </a:outerShdw>
                </a:effectLst>
              </a:rPr>
              <a:t>测试结果解读</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2" presetClass="emph" presetSubtype="0" repeatCount="indefinite"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par>
                                <p:cTn id="11" presetID="22" presetClass="entr" presetSubtype="8" fill="hold" nodeType="withEffect">
                                  <p:stCondLst>
                                    <p:cond delay="0"/>
                                  </p:stCondLst>
                                  <p:childTnLst>
                                    <p:set>
                                      <p:cBhvr>
                                        <p:cTn id="12" dur="1" fill="hold">
                                          <p:stCondLst>
                                            <p:cond delay="0"/>
                                          </p:stCondLst>
                                        </p:cTn>
                                        <p:tgtEl>
                                          <p:spTgt spid="177155">
                                            <p:txEl>
                                              <p:pRg st="0" end="0"/>
                                            </p:txEl>
                                          </p:spTgt>
                                        </p:tgtEl>
                                        <p:attrNameLst>
                                          <p:attrName>style.visibility</p:attrName>
                                        </p:attrNameLst>
                                      </p:cBhvr>
                                      <p:to>
                                        <p:strVal val="visible"/>
                                      </p:to>
                                    </p:set>
                                    <p:animEffect transition="in" filter="wipe(left)">
                                      <p:cBhvr>
                                        <p:cTn id="13" dur="500"/>
                                        <p:tgtEl>
                                          <p:spTgt spid="177155">
                                            <p:txEl>
                                              <p:pRg st="0" end="0"/>
                                            </p:txEl>
                                          </p:spTgt>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177155">
                                            <p:txEl>
                                              <p:pRg st="1" end="1"/>
                                            </p:txEl>
                                          </p:spTgt>
                                        </p:tgtEl>
                                        <p:attrNameLst>
                                          <p:attrName>style.visibility</p:attrName>
                                        </p:attrNameLst>
                                      </p:cBhvr>
                                      <p:to>
                                        <p:strVal val="visible"/>
                                      </p:to>
                                    </p:set>
                                    <p:animEffect transition="in" filter="wipe(left)">
                                      <p:cBhvr>
                                        <p:cTn id="17" dur="500"/>
                                        <p:tgtEl>
                                          <p:spTgt spid="177155">
                                            <p:txEl>
                                              <p:pRg st="1" end="1"/>
                                            </p:txEl>
                                          </p:spTgt>
                                        </p:tgtEl>
                                      </p:cBhvr>
                                    </p:animEffect>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177155">
                                            <p:txEl>
                                              <p:pRg st="2" end="2"/>
                                            </p:txEl>
                                          </p:spTgt>
                                        </p:tgtEl>
                                        <p:attrNameLst>
                                          <p:attrName>style.visibility</p:attrName>
                                        </p:attrNameLst>
                                      </p:cBhvr>
                                      <p:to>
                                        <p:strVal val="visible"/>
                                      </p:to>
                                    </p:set>
                                    <p:animEffect transition="in" filter="wipe(left)">
                                      <p:cBhvr>
                                        <p:cTn id="21" dur="500"/>
                                        <p:tgtEl>
                                          <p:spTgt spid="177155">
                                            <p:txEl>
                                              <p:pRg st="2" end="2"/>
                                            </p:txEl>
                                          </p:spTgt>
                                        </p:tgtEl>
                                      </p:cBhvr>
                                    </p:animEffect>
                                  </p:childTnLst>
                                </p:cTn>
                              </p:par>
                            </p:childTnLst>
                          </p:cTn>
                        </p:par>
                        <p:par>
                          <p:cTn id="22" fill="hold" nodeType="afterGroup">
                            <p:stCondLst>
                              <p:cond delay="2000"/>
                            </p:stCondLst>
                            <p:childTnLst>
                              <p:par>
                                <p:cTn id="23" presetID="22" presetClass="entr" presetSubtype="8" fill="hold" nodeType="afterEffect">
                                  <p:stCondLst>
                                    <p:cond delay="0"/>
                                  </p:stCondLst>
                                  <p:childTnLst>
                                    <p:set>
                                      <p:cBhvr>
                                        <p:cTn id="24" dur="1" fill="hold">
                                          <p:stCondLst>
                                            <p:cond delay="0"/>
                                          </p:stCondLst>
                                        </p:cTn>
                                        <p:tgtEl>
                                          <p:spTgt spid="177155">
                                            <p:txEl>
                                              <p:pRg st="3" end="3"/>
                                            </p:txEl>
                                          </p:spTgt>
                                        </p:tgtEl>
                                        <p:attrNameLst>
                                          <p:attrName>style.visibility</p:attrName>
                                        </p:attrNameLst>
                                      </p:cBhvr>
                                      <p:to>
                                        <p:strVal val="visible"/>
                                      </p:to>
                                    </p:set>
                                    <p:animEffect transition="in" filter="wipe(left)">
                                      <p:cBhvr>
                                        <p:cTn id="25" dur="500"/>
                                        <p:tgtEl>
                                          <p:spTgt spid="177155">
                                            <p:txEl>
                                              <p:pRg st="3" end="3"/>
                                            </p:txEl>
                                          </p:spTgt>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77155">
                                            <p:txEl>
                                              <p:pRg st="4" end="4"/>
                                            </p:txEl>
                                          </p:spTgt>
                                        </p:tgtEl>
                                        <p:attrNameLst>
                                          <p:attrName>style.visibility</p:attrName>
                                        </p:attrNameLst>
                                      </p:cBhvr>
                                      <p:to>
                                        <p:strVal val="visible"/>
                                      </p:to>
                                    </p:set>
                                    <p:animEffect transition="in" filter="wipe(left)">
                                      <p:cBhvr>
                                        <p:cTn id="29" dur="500"/>
                                        <p:tgtEl>
                                          <p:spTgt spid="177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标题 1"/>
          <p:cNvSpPr>
            <a:spLocks noGrp="1"/>
          </p:cNvSpPr>
          <p:nvPr>
            <p:ph type="title"/>
          </p:nvPr>
        </p:nvSpPr>
        <p:spPr/>
        <p:txBody>
          <a:bodyPr/>
          <a:lstStyle/>
          <a:p>
            <a:r>
              <a:rPr lang="en-US" altLang="zh-CN"/>
              <a:t>9.4.1 Monkey</a:t>
            </a:r>
            <a:r>
              <a:rPr lang="zh-CN" altLang="en-US"/>
              <a:t>介绍</a:t>
            </a:r>
          </a:p>
        </p:txBody>
      </p:sp>
      <p:sp>
        <p:nvSpPr>
          <p:cNvPr id="178179" name="内容占位符 2"/>
          <p:cNvSpPr>
            <a:spLocks noGrp="1"/>
          </p:cNvSpPr>
          <p:nvPr>
            <p:ph idx="1"/>
          </p:nvPr>
        </p:nvSpPr>
        <p:spPr>
          <a:xfrm>
            <a:off x="323850" y="995363"/>
            <a:ext cx="8388350" cy="4751387"/>
          </a:xfrm>
        </p:spPr>
        <p:txBody>
          <a:bodyPr/>
          <a:lstStyle/>
          <a:p>
            <a:pPr>
              <a:defRPr/>
            </a:pPr>
            <a:r>
              <a:rPr lang="en-US" altLang="zh-CN" dirty="0"/>
              <a:t>Monkey</a:t>
            </a:r>
            <a:r>
              <a:rPr lang="zh-CN" altLang="en-US" dirty="0"/>
              <a:t>是</a:t>
            </a:r>
            <a:r>
              <a:rPr lang="en-US" altLang="zh-CN" dirty="0"/>
              <a:t>Google</a:t>
            </a:r>
            <a:r>
              <a:rPr lang="zh-CN" altLang="en-US" dirty="0"/>
              <a:t>提供的一个命令行工具，可以运行在模拟器或者实际设备中</a:t>
            </a:r>
            <a:endParaRPr lang="en-US" altLang="zh-CN" dirty="0"/>
          </a:p>
          <a:p>
            <a:pPr>
              <a:defRPr/>
            </a:pPr>
            <a:r>
              <a:rPr lang="zh-CN" altLang="en-US" dirty="0"/>
              <a:t>它向系统发送</a:t>
            </a:r>
            <a:r>
              <a:rPr lang="zh-CN" altLang="en-US" b="1" i="1" u="sng" dirty="0">
                <a:solidFill>
                  <a:srgbClr val="C00000"/>
                </a:solidFill>
                <a:effectLst>
                  <a:outerShdw blurRad="38100" dist="38100" dir="2700000" algn="tl">
                    <a:srgbClr val="000000">
                      <a:alpha val="43137"/>
                    </a:srgbClr>
                  </a:outerShdw>
                </a:effectLst>
              </a:rPr>
              <a:t>伪随机的</a:t>
            </a:r>
            <a:r>
              <a:rPr lang="zh-CN" altLang="en-US" dirty="0"/>
              <a:t>用户事件（如按键、手势、触摸屏等输入），对于软件进行</a:t>
            </a:r>
            <a:r>
              <a:rPr lang="zh-CN" altLang="en-US" b="1" i="1" u="sng" dirty="0">
                <a:solidFill>
                  <a:srgbClr val="C00000"/>
                </a:solidFill>
                <a:effectLst>
                  <a:outerShdw blurRad="38100" dist="38100" dir="2700000" algn="tl">
                    <a:srgbClr val="000000">
                      <a:alpha val="43137"/>
                    </a:srgbClr>
                  </a:outerShdw>
                </a:effectLst>
              </a:rPr>
              <a:t>稳定性与压力测试</a:t>
            </a:r>
            <a:endParaRPr lang="en-US" altLang="zh-CN" b="1" i="1" u="sng" dirty="0">
              <a:solidFill>
                <a:srgbClr val="C00000"/>
              </a:solidFill>
              <a:effectLst>
                <a:outerShdw blurRad="38100" dist="38100" dir="2700000" algn="tl">
                  <a:srgbClr val="000000">
                    <a:alpha val="43137"/>
                  </a:srgbClr>
                </a:outerShdw>
              </a:effectLst>
            </a:endParaRPr>
          </a:p>
        </p:txBody>
      </p:sp>
      <p:sp>
        <p:nvSpPr>
          <p:cNvPr id="200707" name="灯片编号占位符 3"/>
          <p:cNvSpPr>
            <a:spLocks noGrp="1"/>
          </p:cNvSpPr>
          <p:nvPr>
            <p:ph type="sldNum" sz="quarter" idx="10"/>
          </p:nvPr>
        </p:nvSpPr>
        <p:spPr>
          <a:noFill/>
        </p:spPr>
        <p:txBody>
          <a:bodyPr/>
          <a:lstStyle/>
          <a:p>
            <a:fld id="{C1A6D30F-0D74-4F02-B5AF-AA4291A2B900}" type="slidenum">
              <a:rPr lang="zh-CN" altLang="en-US" smtClean="0">
                <a:latin typeface="Arial" charset="0"/>
                <a:ea typeface="宋体" charset="-122"/>
              </a:rPr>
              <a:pPr/>
              <a:t>108</a:t>
            </a:fld>
            <a:endParaRPr lang="en-US" altLang="zh-CN">
              <a:latin typeface="Arial" charset="0"/>
              <a:ea typeface="宋体" charset="-122"/>
            </a:endParaRPr>
          </a:p>
        </p:txBody>
      </p:sp>
      <p:sp>
        <p:nvSpPr>
          <p:cNvPr id="200708" name="日期占位符 4"/>
          <p:cNvSpPr>
            <a:spLocks noGrp="1"/>
          </p:cNvSpPr>
          <p:nvPr>
            <p:ph type="dt" sz="quarter" idx="11"/>
          </p:nvPr>
        </p:nvSpPr>
        <p:spPr>
          <a:noFill/>
          <a:ln>
            <a:miter lim="800000"/>
            <a:headEnd/>
            <a:tailEnd/>
          </a:ln>
        </p:spPr>
        <p:txBody>
          <a:bodyPr/>
          <a:lstStyle/>
          <a:p>
            <a:fld id="{A21DF884-3E88-4CB5-B45A-3EF083CD6337}"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178182" name="Picture 2" descr="http://a1.jikexueyuan.com/home/201601/11/fd45/5693217ba38e9.jpg"/>
          <p:cNvPicPr>
            <a:picLocks noChangeAspect="1" noChangeArrowheads="1"/>
          </p:cNvPicPr>
          <p:nvPr/>
        </p:nvPicPr>
        <p:blipFill>
          <a:blip r:embed="rId2"/>
          <a:srcRect/>
          <a:stretch>
            <a:fillRect/>
          </a:stretch>
        </p:blipFill>
        <p:spPr bwMode="auto">
          <a:xfrm>
            <a:off x="2330450" y="4292600"/>
            <a:ext cx="4329113" cy="2290763"/>
          </a:xfrm>
          <a:prstGeom prst="rect">
            <a:avLst/>
          </a:prstGeom>
          <a:noFill/>
          <a:ln w="9525">
            <a:noFill/>
            <a:miter lim="800000"/>
            <a:headEnd/>
            <a:tailEnd/>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3" presetClass="path" presetSubtype="0" repeatCount="3000" accel="50000" decel="50000" autoRev="1" fill="hold" nodeType="withEffect">
                                  <p:stCondLst>
                                    <p:cond delay="0"/>
                                  </p:stCondLst>
                                  <p:childTnLst>
                                    <p:animMotion origin="layout" path="M -3.05556E-6 -4.07407E-6 L 0.07275 0.00348 " pathEditMode="relative" rAng="0" ptsTypes="AA">
                                      <p:cBhvr>
                                        <p:cTn id="6" dur="1000" fill="hold"/>
                                        <p:tgtEl>
                                          <p:spTgt spid="178182"/>
                                        </p:tgtEl>
                                        <p:attrNameLst>
                                          <p:attrName>ppt_x</p:attrName>
                                          <p:attrName>ppt_y</p:attrName>
                                        </p:attrNameLst>
                                      </p:cBhvr>
                                      <p:rCtr x="3628" y="162"/>
                                    </p:animMotion>
                                  </p:childTnLst>
                                </p:cTn>
                              </p:par>
                              <p:par>
                                <p:cTn id="7" presetID="10" presetClass="entr" presetSubtype="0" fill="hold" nodeType="withEffect">
                                  <p:stCondLst>
                                    <p:cond delay="0"/>
                                  </p:stCondLst>
                                  <p:childTnLst>
                                    <p:set>
                                      <p:cBhvr>
                                        <p:cTn id="8" dur="1" fill="hold">
                                          <p:stCondLst>
                                            <p:cond delay="0"/>
                                          </p:stCondLst>
                                        </p:cTn>
                                        <p:tgtEl>
                                          <p:spTgt spid="178179">
                                            <p:txEl>
                                              <p:pRg st="0" end="0"/>
                                            </p:txEl>
                                          </p:spTgt>
                                        </p:tgtEl>
                                        <p:attrNameLst>
                                          <p:attrName>style.visibility</p:attrName>
                                        </p:attrNameLst>
                                      </p:cBhvr>
                                      <p:to>
                                        <p:strVal val="visible"/>
                                      </p:to>
                                    </p:set>
                                    <p:animEffect transition="in" filter="fade">
                                      <p:cBhvr>
                                        <p:cTn id="9" dur="500"/>
                                        <p:tgtEl>
                                          <p:spTgt spid="178179">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178179">
                                            <p:txEl>
                                              <p:pRg st="1" end="1"/>
                                            </p:txEl>
                                          </p:spTgt>
                                        </p:tgtEl>
                                        <p:attrNameLst>
                                          <p:attrName>style.visibility</p:attrName>
                                        </p:attrNameLst>
                                      </p:cBhvr>
                                      <p:to>
                                        <p:strVal val="visible"/>
                                      </p:to>
                                    </p:set>
                                    <p:animEffect transition="in" filter="fade">
                                      <p:cBhvr>
                                        <p:cTn id="14" dur="500"/>
                                        <p:tgtEl>
                                          <p:spTgt spid="1781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标题 1"/>
          <p:cNvSpPr>
            <a:spLocks noGrp="1"/>
          </p:cNvSpPr>
          <p:nvPr>
            <p:ph type="title"/>
          </p:nvPr>
        </p:nvSpPr>
        <p:spPr/>
        <p:txBody>
          <a:bodyPr/>
          <a:lstStyle/>
          <a:p>
            <a:r>
              <a:rPr lang="en-US" altLang="zh-CN"/>
              <a:t>9.4.1 Monkey</a:t>
            </a:r>
            <a:r>
              <a:rPr lang="zh-CN" altLang="en-US"/>
              <a:t>介绍</a:t>
            </a:r>
          </a:p>
        </p:txBody>
      </p:sp>
      <p:sp>
        <p:nvSpPr>
          <p:cNvPr id="201730" name="内容占位符 2"/>
          <p:cNvSpPr>
            <a:spLocks noGrp="1"/>
          </p:cNvSpPr>
          <p:nvPr>
            <p:ph idx="1"/>
          </p:nvPr>
        </p:nvSpPr>
        <p:spPr/>
        <p:txBody>
          <a:bodyPr/>
          <a:lstStyle/>
          <a:p>
            <a:r>
              <a:rPr lang="en-US" altLang="zh-CN" dirty="0"/>
              <a:t>Monkey</a:t>
            </a:r>
            <a:r>
              <a:rPr lang="zh-CN" altLang="en-US" dirty="0"/>
              <a:t>是由</a:t>
            </a:r>
            <a:r>
              <a:rPr lang="en-US" altLang="zh-CN" dirty="0" err="1"/>
              <a:t>adb</a:t>
            </a:r>
            <a:r>
              <a:rPr lang="zh-CN" altLang="en-US" dirty="0"/>
              <a:t>命令启动，所以要配置</a:t>
            </a:r>
            <a:r>
              <a:rPr lang="en-US" altLang="zh-CN" dirty="0" err="1"/>
              <a:t>adb</a:t>
            </a:r>
            <a:r>
              <a:rPr lang="zh-CN" altLang="en-US" dirty="0"/>
              <a:t>环境变量</a:t>
            </a:r>
            <a:endParaRPr lang="en-US" altLang="zh-CN" dirty="0"/>
          </a:p>
          <a:p>
            <a:pPr lvl="1"/>
            <a:r>
              <a:rPr lang="zh-CN" altLang="en-US" dirty="0"/>
              <a:t>下载并安装</a:t>
            </a:r>
            <a:r>
              <a:rPr lang="en-US" altLang="zh-CN" dirty="0"/>
              <a:t>android studio</a:t>
            </a:r>
          </a:p>
          <a:p>
            <a:pPr lvl="1"/>
            <a:r>
              <a:rPr lang="zh-CN" altLang="en-US" dirty="0"/>
              <a:t>创建模拟器</a:t>
            </a:r>
            <a:endParaRPr lang="en-US" altLang="zh-CN" dirty="0"/>
          </a:p>
          <a:p>
            <a:pPr lvl="1"/>
            <a:r>
              <a:rPr lang="zh-CN" altLang="en-US" dirty="0"/>
              <a:t>将</a:t>
            </a:r>
            <a:r>
              <a:rPr lang="en-US" altLang="zh-CN" dirty="0" err="1"/>
              <a:t>sdk</a:t>
            </a:r>
            <a:r>
              <a:rPr lang="zh-CN" altLang="en-US" dirty="0"/>
              <a:t>目录下的</a:t>
            </a:r>
            <a:r>
              <a:rPr lang="en-US" altLang="zh-CN" dirty="0"/>
              <a:t>platform-tools</a:t>
            </a:r>
            <a:r>
              <a:rPr lang="zh-CN" altLang="en-US" dirty="0"/>
              <a:t>和</a:t>
            </a:r>
            <a:r>
              <a:rPr lang="en-US" altLang="zh-CN" dirty="0"/>
              <a:t>tools</a:t>
            </a:r>
            <a:r>
              <a:rPr lang="zh-CN" altLang="en-US" dirty="0"/>
              <a:t>目录配置到系统环境变量</a:t>
            </a:r>
            <a:endParaRPr lang="en-US" altLang="zh-CN" dirty="0"/>
          </a:p>
          <a:p>
            <a:pPr lvl="1"/>
            <a:r>
              <a:rPr lang="zh-CN" altLang="en-US" dirty="0"/>
              <a:t>打开</a:t>
            </a:r>
            <a:r>
              <a:rPr lang="en-US" altLang="zh-CN" dirty="0" err="1"/>
              <a:t>cmd</a:t>
            </a:r>
            <a:r>
              <a:rPr lang="en-US" altLang="zh-CN" dirty="0"/>
              <a:t> </a:t>
            </a:r>
            <a:r>
              <a:rPr lang="zh-CN" altLang="en-US" dirty="0"/>
              <a:t>输入</a:t>
            </a:r>
            <a:r>
              <a:rPr lang="en-US" altLang="zh-CN" dirty="0" err="1"/>
              <a:t>adb</a:t>
            </a:r>
            <a:r>
              <a:rPr lang="en-US" altLang="zh-CN" dirty="0"/>
              <a:t>,</a:t>
            </a:r>
            <a:r>
              <a:rPr lang="zh-CN" altLang="en-US" dirty="0"/>
              <a:t>有</a:t>
            </a:r>
            <a:r>
              <a:rPr lang="en-US" altLang="zh-CN" dirty="0" err="1"/>
              <a:t>adb</a:t>
            </a:r>
            <a:r>
              <a:rPr lang="zh-CN" altLang="en-US" dirty="0"/>
              <a:t>帮助信息输出，则配置成功</a:t>
            </a:r>
          </a:p>
        </p:txBody>
      </p:sp>
      <p:sp>
        <p:nvSpPr>
          <p:cNvPr id="201731" name="灯片编号占位符 3"/>
          <p:cNvSpPr>
            <a:spLocks noGrp="1"/>
          </p:cNvSpPr>
          <p:nvPr>
            <p:ph type="sldNum" sz="quarter" idx="10"/>
          </p:nvPr>
        </p:nvSpPr>
        <p:spPr>
          <a:noFill/>
        </p:spPr>
        <p:txBody>
          <a:bodyPr/>
          <a:lstStyle/>
          <a:p>
            <a:fld id="{0F5AE4C2-A66C-4E0B-A069-99B52194F596}" type="slidenum">
              <a:rPr lang="zh-CN" altLang="en-US" smtClean="0">
                <a:latin typeface="Arial" charset="0"/>
                <a:ea typeface="宋体" charset="-122"/>
              </a:rPr>
              <a:pPr/>
              <a:t>109</a:t>
            </a:fld>
            <a:endParaRPr lang="en-US" altLang="zh-CN">
              <a:latin typeface="Arial" charset="0"/>
              <a:ea typeface="宋体" charset="-122"/>
            </a:endParaRPr>
          </a:p>
        </p:txBody>
      </p:sp>
      <p:sp>
        <p:nvSpPr>
          <p:cNvPr id="201732" name="日期占位符 4"/>
          <p:cNvSpPr>
            <a:spLocks noGrp="1"/>
          </p:cNvSpPr>
          <p:nvPr>
            <p:ph type="dt" sz="quarter" idx="11"/>
          </p:nvPr>
        </p:nvSpPr>
        <p:spPr>
          <a:noFill/>
          <a:ln>
            <a:miter lim="800000"/>
            <a:headEnd/>
            <a:tailEnd/>
          </a:ln>
        </p:spPr>
        <p:txBody>
          <a:bodyPr/>
          <a:lstStyle/>
          <a:p>
            <a:fld id="{746F8491-2326-47BF-9C58-6D6415A1166F}"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1"/>
          <p:cNvSpPr>
            <a:spLocks noGrp="1"/>
          </p:cNvSpPr>
          <p:nvPr>
            <p:ph type="sldNum" sz="quarter" idx="10"/>
          </p:nvPr>
        </p:nvSpPr>
        <p:spPr>
          <a:noFill/>
        </p:spPr>
        <p:txBody>
          <a:bodyPr/>
          <a:lstStyle/>
          <a:p>
            <a:fld id="{19379E06-0AE4-4CAE-9D77-816131068782}" type="slidenum">
              <a:rPr lang="zh-CN" altLang="en-US" smtClean="0">
                <a:latin typeface="Arial" charset="0"/>
                <a:ea typeface="宋体" charset="-122"/>
              </a:rPr>
              <a:pPr/>
              <a:t>11</a:t>
            </a:fld>
            <a:endParaRPr lang="en-US" altLang="zh-CN">
              <a:latin typeface="Arial" charset="0"/>
              <a:ea typeface="宋体" charset="-122"/>
            </a:endParaRPr>
          </a:p>
        </p:txBody>
      </p:sp>
      <p:sp>
        <p:nvSpPr>
          <p:cNvPr id="47106" name="日期占位符 2"/>
          <p:cNvSpPr>
            <a:spLocks noGrp="1"/>
          </p:cNvSpPr>
          <p:nvPr>
            <p:ph type="dt" sz="quarter" idx="11"/>
          </p:nvPr>
        </p:nvSpPr>
        <p:spPr>
          <a:noFill/>
          <a:ln>
            <a:miter lim="800000"/>
            <a:headEnd/>
            <a:tailEnd/>
          </a:ln>
        </p:spPr>
        <p:txBody>
          <a:bodyPr/>
          <a:lstStyle/>
          <a:p>
            <a:fld id="{D5AC657D-F970-4904-8F48-F2F5098BCA1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7" name="Rectangle 3"/>
          <p:cNvSpPr txBox="1">
            <a:spLocks noChangeArrowheads="1"/>
          </p:cNvSpPr>
          <p:nvPr/>
        </p:nvSpPr>
        <p:spPr bwMode="auto">
          <a:xfrm>
            <a:off x="900113" y="1304925"/>
            <a:ext cx="7567612" cy="4049713"/>
          </a:xfrm>
          <a:prstGeom prst="rect">
            <a:avLst/>
          </a:prstGeom>
          <a:noFill/>
          <a:ln w="9525">
            <a:noFill/>
            <a:miter lim="800000"/>
            <a:headEnd/>
            <a:tailEnd/>
          </a:ln>
        </p:spPr>
        <p:txBody>
          <a:bodyPr/>
          <a:lstStyle/>
          <a:p>
            <a:pPr marL="342900" indent="-342900" eaLnBrk="0" hangingPunct="0">
              <a:spcBef>
                <a:spcPct val="20000"/>
              </a:spcBef>
              <a:buClr>
                <a:schemeClr val="folHlink"/>
              </a:buClr>
              <a:buSzPct val="90000"/>
              <a:buFont typeface="Wingdings" pitchFamily="2" charset="2"/>
              <a:buChar char="n"/>
            </a:pPr>
            <a:r>
              <a:rPr lang="zh-CN" altLang="en-US" sz="2800" b="1" u="sng"/>
              <a:t>自动运行的速度快</a:t>
            </a:r>
            <a:r>
              <a:rPr lang="zh-CN" altLang="en-US" sz="2800"/>
              <a:t>，</a:t>
            </a:r>
            <a:r>
              <a:rPr lang="zh-CN" altLang="en-US" sz="2400"/>
              <a:t>是手工无法相比的</a:t>
            </a:r>
            <a:r>
              <a:rPr lang="zh-CN" altLang="en-US" sz="2800"/>
              <a:t>。</a:t>
            </a:r>
            <a:endParaRPr lang="zh-CN" altLang="en-US" sz="2800" b="1" u="sng"/>
          </a:p>
          <a:p>
            <a:pPr marL="342900" indent="-342900" eaLnBrk="0" hangingPunct="0">
              <a:spcBef>
                <a:spcPct val="20000"/>
              </a:spcBef>
              <a:buClr>
                <a:schemeClr val="folHlink"/>
              </a:buClr>
              <a:buSzPct val="90000"/>
              <a:buFont typeface="Wingdings" pitchFamily="2" charset="2"/>
              <a:buChar char="n"/>
            </a:pPr>
            <a:r>
              <a:rPr lang="zh-CN" altLang="en-US" sz="2800" b="1" u="sng"/>
              <a:t>测试结果准确</a:t>
            </a:r>
            <a:r>
              <a:rPr lang="zh-CN" altLang="en-US" sz="2800"/>
              <a:t>。</a:t>
            </a:r>
            <a:r>
              <a:rPr lang="zh-CN" altLang="en-US" sz="2400"/>
              <a:t>例如搜索用时即使是</a:t>
            </a:r>
            <a:r>
              <a:rPr lang="en-US" altLang="zh-CN" sz="2400"/>
              <a:t>0.33</a:t>
            </a:r>
            <a:r>
              <a:rPr lang="zh-CN" altLang="en-US" sz="2400"/>
              <a:t>秒或</a:t>
            </a:r>
            <a:r>
              <a:rPr lang="en-US" altLang="zh-CN" sz="2400"/>
              <a:t>0.24</a:t>
            </a:r>
            <a:r>
              <a:rPr lang="zh-CN" altLang="en-US" sz="2400"/>
              <a:t>秒，系统都会发现问题，不会忽视任何差异</a:t>
            </a:r>
            <a:endParaRPr lang="zh-CN" altLang="en-US" sz="2400" b="1" u="sng"/>
          </a:p>
          <a:p>
            <a:pPr marL="342900" indent="-342900" eaLnBrk="0" hangingPunct="0">
              <a:spcBef>
                <a:spcPct val="20000"/>
              </a:spcBef>
              <a:buClr>
                <a:schemeClr val="folHlink"/>
              </a:buClr>
              <a:buSzPct val="90000"/>
              <a:buFont typeface="Wingdings" pitchFamily="2" charset="2"/>
              <a:buChar char="n"/>
            </a:pPr>
            <a:r>
              <a:rPr lang="zh-CN" altLang="en-US" sz="2800" b="1" u="sng"/>
              <a:t>高复用性</a:t>
            </a:r>
            <a:r>
              <a:rPr lang="zh-CN" altLang="en-US" sz="2400"/>
              <a:t>。一旦完成所用的测试脚本，可以一劳永逸运行很多遍</a:t>
            </a:r>
          </a:p>
          <a:p>
            <a:pPr marL="342900" indent="-342900" eaLnBrk="0" hangingPunct="0">
              <a:spcBef>
                <a:spcPct val="20000"/>
              </a:spcBef>
              <a:buClr>
                <a:schemeClr val="folHlink"/>
              </a:buClr>
              <a:buSzPct val="90000"/>
              <a:buFont typeface="Wingdings" pitchFamily="2" charset="2"/>
              <a:buChar char="n"/>
            </a:pPr>
            <a:r>
              <a:rPr lang="zh-CN" altLang="en-US" sz="2800" b="1" u="sng"/>
              <a:t>永不疲劳</a:t>
            </a:r>
            <a:r>
              <a:rPr lang="zh-CN" altLang="en-US" sz="2800"/>
              <a:t> </a:t>
            </a:r>
          </a:p>
          <a:p>
            <a:pPr marL="342900" indent="-342900" eaLnBrk="0" hangingPunct="0">
              <a:spcBef>
                <a:spcPct val="20000"/>
              </a:spcBef>
              <a:buClr>
                <a:schemeClr val="folHlink"/>
              </a:buClr>
              <a:buSzPct val="90000"/>
              <a:buFont typeface="Wingdings" pitchFamily="2" charset="2"/>
              <a:buChar char="n"/>
            </a:pPr>
            <a:r>
              <a:rPr lang="zh-CN" altLang="en-US" sz="2800" b="1" u="sng"/>
              <a:t>可靠</a:t>
            </a:r>
            <a:r>
              <a:rPr lang="zh-CN" altLang="en-US" sz="2800"/>
              <a:t> </a:t>
            </a:r>
          </a:p>
          <a:p>
            <a:pPr marL="342900" indent="-342900" eaLnBrk="0" hangingPunct="0">
              <a:spcBef>
                <a:spcPct val="20000"/>
              </a:spcBef>
              <a:buClr>
                <a:schemeClr val="folHlink"/>
              </a:buClr>
              <a:buSzPct val="90000"/>
              <a:buFont typeface="Wingdings" pitchFamily="2" charset="2"/>
              <a:buChar char="n"/>
            </a:pPr>
            <a:r>
              <a:rPr lang="zh-CN" altLang="en-US" sz="2800" b="1" u="sng"/>
              <a:t>独特的能力</a:t>
            </a:r>
            <a:r>
              <a:rPr lang="zh-CN" altLang="en-US" sz="2800"/>
              <a:t> </a:t>
            </a:r>
          </a:p>
        </p:txBody>
      </p:sp>
      <p:sp>
        <p:nvSpPr>
          <p:cNvPr id="47108" name="Rectangle 2"/>
          <p:cNvSpPr>
            <a:spLocks noGrp="1" noChangeArrowheads="1"/>
          </p:cNvSpPr>
          <p:nvPr>
            <p:ph type="title" idx="4294967295"/>
          </p:nvPr>
        </p:nvSpPr>
        <p:spPr>
          <a:xfrm>
            <a:off x="1943100" y="332656"/>
            <a:ext cx="7866063" cy="461963"/>
          </a:xfrm>
        </p:spPr>
        <p:txBody>
          <a:bodyPr/>
          <a:lstStyle/>
          <a:p>
            <a:pPr eaLnBrk="1" hangingPunct="1"/>
            <a:r>
              <a:rPr lang="en-US" altLang="zh-CN" dirty="0"/>
              <a:t>9.1.3 </a:t>
            </a:r>
            <a:r>
              <a:rPr lang="en-US" altLang="zh-CN" sz="4000" dirty="0"/>
              <a:t> </a:t>
            </a:r>
            <a:r>
              <a:rPr lang="zh-CN" altLang="en-US" sz="4000" dirty="0"/>
              <a:t>软件测试自动化的优势</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left)">
                                      <p:cBhvr>
                                        <p:cTn id="12" dur="500"/>
                                        <p:tgtEl>
                                          <p:spTgt spid="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left)">
                                      <p:cBhvr>
                                        <p:cTn id="17" dur="500"/>
                                        <p:tgtEl>
                                          <p:spTgt spid="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left)">
                                      <p:cBhvr>
                                        <p:cTn id="22" dur="500"/>
                                        <p:tgtEl>
                                          <p:spTgt spid="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left)">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标题 1"/>
          <p:cNvSpPr>
            <a:spLocks noGrp="1"/>
          </p:cNvSpPr>
          <p:nvPr>
            <p:ph type="title"/>
          </p:nvPr>
        </p:nvSpPr>
        <p:spPr/>
        <p:txBody>
          <a:bodyPr/>
          <a:lstStyle/>
          <a:p>
            <a:r>
              <a:rPr lang="en-US" altLang="zh-CN"/>
              <a:t>9.4.1 Monkey</a:t>
            </a:r>
            <a:r>
              <a:rPr lang="zh-CN" altLang="en-US"/>
              <a:t>介绍</a:t>
            </a:r>
          </a:p>
        </p:txBody>
      </p:sp>
      <p:sp>
        <p:nvSpPr>
          <p:cNvPr id="179203" name="内容占位符 2"/>
          <p:cNvSpPr>
            <a:spLocks noGrp="1"/>
          </p:cNvSpPr>
          <p:nvPr>
            <p:ph idx="1"/>
          </p:nvPr>
        </p:nvSpPr>
        <p:spPr>
          <a:xfrm>
            <a:off x="611188" y="1196975"/>
            <a:ext cx="8281987" cy="4751388"/>
          </a:xfrm>
        </p:spPr>
        <p:txBody>
          <a:bodyPr/>
          <a:lstStyle/>
          <a:p>
            <a:pPr>
              <a:defRPr/>
            </a:pPr>
            <a:r>
              <a:rPr lang="en-US" altLang="zh-CN" dirty="0" err="1">
                <a:solidFill>
                  <a:schemeClr val="tx1">
                    <a:lumMod val="65000"/>
                    <a:lumOff val="35000"/>
                  </a:schemeClr>
                </a:solidFill>
              </a:rPr>
              <a:t>Mokey</a:t>
            </a:r>
            <a:r>
              <a:rPr lang="zh-CN" altLang="en-US" dirty="0">
                <a:solidFill>
                  <a:schemeClr val="tx1">
                    <a:lumMod val="65000"/>
                    <a:lumOff val="35000"/>
                  </a:schemeClr>
                </a:solidFill>
              </a:rPr>
              <a:t>路径：</a:t>
            </a:r>
            <a:r>
              <a:rPr lang="en-US" altLang="zh-CN" u="sng" dirty="0">
                <a:solidFill>
                  <a:srgbClr val="002060"/>
                </a:solidFill>
              </a:rPr>
              <a:t>/system/framework/Monkey</a:t>
            </a:r>
          </a:p>
          <a:p>
            <a:pPr>
              <a:defRPr/>
            </a:pPr>
            <a:r>
              <a:rPr lang="zh-CN" altLang="en-US" dirty="0">
                <a:solidFill>
                  <a:schemeClr val="tx1">
                    <a:lumMod val="65000"/>
                    <a:lumOff val="35000"/>
                  </a:schemeClr>
                </a:solidFill>
              </a:rPr>
              <a:t>启动脚本路径：</a:t>
            </a:r>
            <a:r>
              <a:rPr lang="en-US" altLang="zh-CN" u="sng" dirty="0">
                <a:solidFill>
                  <a:srgbClr val="002060"/>
                </a:solidFill>
              </a:rPr>
              <a:t>/system/bin/monkey</a:t>
            </a:r>
            <a:endParaRPr lang="zh-CN" altLang="en-US" u="sng" dirty="0">
              <a:solidFill>
                <a:srgbClr val="002060"/>
              </a:solidFill>
            </a:endParaRPr>
          </a:p>
          <a:p>
            <a:pPr>
              <a:defRPr/>
            </a:pPr>
            <a:endParaRPr lang="zh-CN" altLang="en-US" dirty="0"/>
          </a:p>
        </p:txBody>
      </p:sp>
      <p:sp>
        <p:nvSpPr>
          <p:cNvPr id="202755" name="灯片编号占位符 3"/>
          <p:cNvSpPr>
            <a:spLocks noGrp="1"/>
          </p:cNvSpPr>
          <p:nvPr>
            <p:ph type="sldNum" sz="quarter" idx="10"/>
          </p:nvPr>
        </p:nvSpPr>
        <p:spPr>
          <a:noFill/>
        </p:spPr>
        <p:txBody>
          <a:bodyPr/>
          <a:lstStyle/>
          <a:p>
            <a:fld id="{F5C48AF1-966D-4866-BC1D-52DCA243FF9D}" type="slidenum">
              <a:rPr lang="zh-CN" altLang="en-US" smtClean="0">
                <a:latin typeface="Arial" charset="0"/>
                <a:ea typeface="宋体" charset="-122"/>
              </a:rPr>
              <a:pPr/>
              <a:t>110</a:t>
            </a:fld>
            <a:endParaRPr lang="en-US" altLang="zh-CN">
              <a:latin typeface="Arial" charset="0"/>
              <a:ea typeface="宋体" charset="-122"/>
            </a:endParaRPr>
          </a:p>
        </p:txBody>
      </p:sp>
      <p:sp>
        <p:nvSpPr>
          <p:cNvPr id="202756" name="日期占位符 4"/>
          <p:cNvSpPr>
            <a:spLocks noGrp="1"/>
          </p:cNvSpPr>
          <p:nvPr>
            <p:ph type="dt" sz="quarter" idx="11"/>
          </p:nvPr>
        </p:nvSpPr>
        <p:spPr>
          <a:noFill/>
          <a:ln>
            <a:miter lim="800000"/>
            <a:headEnd/>
            <a:tailEnd/>
          </a:ln>
        </p:spPr>
        <p:txBody>
          <a:bodyPr/>
          <a:lstStyle/>
          <a:p>
            <a:fld id="{0281FDE8-AF6C-40CA-9242-3E35D06E11D6}"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202757" name="Picture 7" descr="http://news.eastday.com/images/thumbnailimg/month_1601/201601251827523338.jpg"/>
          <p:cNvPicPr>
            <a:picLocks noChangeAspect="1" noChangeArrowheads="1"/>
          </p:cNvPicPr>
          <p:nvPr/>
        </p:nvPicPr>
        <p:blipFill>
          <a:blip r:embed="rId2"/>
          <a:srcRect l="18636" r="9769" b="14407"/>
          <a:stretch>
            <a:fillRect/>
          </a:stretch>
        </p:blipFill>
        <p:spPr bwMode="auto">
          <a:xfrm>
            <a:off x="2447925" y="2600325"/>
            <a:ext cx="4649788" cy="3556000"/>
          </a:xfrm>
          <a:prstGeom prst="rect">
            <a:avLst/>
          </a:prstGeom>
          <a:noFill/>
          <a:ln w="9525">
            <a:noFill/>
            <a:miter lim="800000"/>
            <a:headEnd/>
            <a:tailEnd/>
          </a:ln>
        </p:spPr>
      </p:pic>
    </p:spTree>
  </p:cSld>
  <p:clrMapOvr>
    <a:masterClrMapping/>
  </p:clrMapOvr>
  <p:transition>
    <p:cove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标题 1"/>
          <p:cNvSpPr>
            <a:spLocks noGrp="1"/>
          </p:cNvSpPr>
          <p:nvPr>
            <p:ph type="title"/>
          </p:nvPr>
        </p:nvSpPr>
        <p:spPr/>
        <p:txBody>
          <a:bodyPr/>
          <a:lstStyle/>
          <a:p>
            <a:r>
              <a:rPr lang="en-US" altLang="zh-CN"/>
              <a:t>9.4.1 Monkey</a:t>
            </a:r>
            <a:r>
              <a:rPr lang="zh-CN" altLang="en-US"/>
              <a:t>介绍</a:t>
            </a:r>
          </a:p>
        </p:txBody>
      </p:sp>
      <p:sp>
        <p:nvSpPr>
          <p:cNvPr id="203778" name="内容占位符 2"/>
          <p:cNvSpPr>
            <a:spLocks noGrp="1"/>
          </p:cNvSpPr>
          <p:nvPr>
            <p:ph idx="1"/>
          </p:nvPr>
        </p:nvSpPr>
        <p:spPr>
          <a:xfrm>
            <a:off x="792163" y="952500"/>
            <a:ext cx="7772400" cy="4751388"/>
          </a:xfrm>
        </p:spPr>
        <p:txBody>
          <a:bodyPr/>
          <a:lstStyle/>
          <a:p>
            <a:r>
              <a:rPr lang="zh-CN" altLang="en-US"/>
              <a:t>在</a:t>
            </a:r>
            <a:r>
              <a:rPr lang="en-US" altLang="zh-CN"/>
              <a:t>android studio </a:t>
            </a:r>
            <a:r>
              <a:rPr lang="zh-CN" altLang="en-US"/>
              <a:t>启动模拟器</a:t>
            </a:r>
            <a:endParaRPr lang="en-US" altLang="zh-CN"/>
          </a:p>
          <a:p>
            <a:r>
              <a:rPr lang="zh-CN" altLang="en-US"/>
              <a:t>在</a:t>
            </a:r>
            <a:r>
              <a:rPr lang="en-US" altLang="zh-CN"/>
              <a:t>android studio</a:t>
            </a:r>
            <a:r>
              <a:rPr lang="zh-CN" altLang="en-US"/>
              <a:t>终端做如下操作：</a:t>
            </a:r>
          </a:p>
        </p:txBody>
      </p:sp>
      <p:sp>
        <p:nvSpPr>
          <p:cNvPr id="203779" name="灯片编号占位符 3"/>
          <p:cNvSpPr>
            <a:spLocks noGrp="1"/>
          </p:cNvSpPr>
          <p:nvPr>
            <p:ph type="sldNum" sz="quarter" idx="10"/>
          </p:nvPr>
        </p:nvSpPr>
        <p:spPr>
          <a:noFill/>
        </p:spPr>
        <p:txBody>
          <a:bodyPr/>
          <a:lstStyle/>
          <a:p>
            <a:fld id="{F357C7E1-0689-4C88-8CDC-9A7017ED0FBB}" type="slidenum">
              <a:rPr lang="zh-CN" altLang="en-US" smtClean="0">
                <a:latin typeface="Arial" charset="0"/>
                <a:ea typeface="宋体" charset="-122"/>
              </a:rPr>
              <a:pPr/>
              <a:t>111</a:t>
            </a:fld>
            <a:endParaRPr lang="en-US" altLang="zh-CN">
              <a:latin typeface="Arial" charset="0"/>
              <a:ea typeface="宋体" charset="-122"/>
            </a:endParaRPr>
          </a:p>
        </p:txBody>
      </p:sp>
      <p:sp>
        <p:nvSpPr>
          <p:cNvPr id="203780" name="日期占位符 4"/>
          <p:cNvSpPr>
            <a:spLocks noGrp="1"/>
          </p:cNvSpPr>
          <p:nvPr>
            <p:ph type="dt" sz="quarter" idx="11"/>
          </p:nvPr>
        </p:nvSpPr>
        <p:spPr>
          <a:noFill/>
          <a:ln>
            <a:miter lim="800000"/>
            <a:headEnd/>
            <a:tailEnd/>
          </a:ln>
        </p:spPr>
        <p:txBody>
          <a:bodyPr/>
          <a:lstStyle/>
          <a:p>
            <a:fld id="{B31173EA-E3FC-4D86-A122-3AA913EB19D9}"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203781" name="图片 5"/>
          <p:cNvPicPr>
            <a:picLocks noChangeAspect="1"/>
          </p:cNvPicPr>
          <p:nvPr/>
        </p:nvPicPr>
        <p:blipFill>
          <a:blip r:embed="rId2"/>
          <a:srcRect/>
          <a:stretch>
            <a:fillRect/>
          </a:stretch>
        </p:blipFill>
        <p:spPr bwMode="auto">
          <a:xfrm>
            <a:off x="179388" y="2041525"/>
            <a:ext cx="11622087" cy="4105275"/>
          </a:xfrm>
          <a:prstGeom prst="rect">
            <a:avLst/>
          </a:prstGeom>
          <a:noFill/>
          <a:ln w="9525">
            <a:noFill/>
            <a:miter lim="800000"/>
            <a:headEnd/>
            <a:tailEnd/>
          </a:ln>
        </p:spPr>
      </p:pic>
    </p:spTree>
  </p:cSld>
  <p:clrMapOvr>
    <a:masterClrMapping/>
  </p:clrMapOvr>
  <p:transition>
    <p:cove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标题 1"/>
          <p:cNvSpPr>
            <a:spLocks noGrp="1"/>
          </p:cNvSpPr>
          <p:nvPr>
            <p:ph type="title"/>
          </p:nvPr>
        </p:nvSpPr>
        <p:spPr>
          <a:xfrm>
            <a:off x="1943100" y="85725"/>
            <a:ext cx="7200900" cy="800100"/>
          </a:xfrm>
        </p:spPr>
        <p:txBody>
          <a:bodyPr/>
          <a:lstStyle/>
          <a:p>
            <a:pPr>
              <a:lnSpc>
                <a:spcPct val="150000"/>
              </a:lnSpc>
            </a:pPr>
            <a:r>
              <a:rPr lang="en-US" altLang="zh-CN" sz="3600"/>
              <a:t>9.4.2 Monkey</a:t>
            </a:r>
            <a:r>
              <a:rPr lang="zh-CN" altLang="en-US" sz="3600"/>
              <a:t>基本参数与事件参数</a:t>
            </a:r>
            <a:endParaRPr lang="en-US" altLang="zh-CN" sz="3600"/>
          </a:p>
        </p:txBody>
      </p:sp>
      <p:sp>
        <p:nvSpPr>
          <p:cNvPr id="3" name="内容占位符 2"/>
          <p:cNvSpPr>
            <a:spLocks noGrp="1"/>
          </p:cNvSpPr>
          <p:nvPr>
            <p:ph idx="1"/>
          </p:nvPr>
        </p:nvSpPr>
        <p:spPr>
          <a:xfrm>
            <a:off x="107950" y="989013"/>
            <a:ext cx="9288463" cy="5392737"/>
          </a:xfrm>
        </p:spPr>
        <p:txBody>
          <a:bodyPr/>
          <a:lstStyle/>
          <a:p>
            <a:pPr>
              <a:defRPr/>
            </a:pPr>
            <a:r>
              <a:rPr lang="en-US" altLang="zh-CN" dirty="0"/>
              <a:t>Monkey </a:t>
            </a:r>
            <a:r>
              <a:rPr lang="zh-CN" altLang="en-US" dirty="0"/>
              <a:t>命令格式：</a:t>
            </a:r>
            <a:endParaRPr lang="en-US" altLang="zh-CN" dirty="0"/>
          </a:p>
          <a:p>
            <a:pPr lvl="1">
              <a:defRPr/>
            </a:pPr>
            <a:r>
              <a:rPr lang="zh-CN" altLang="en-US" dirty="0">
                <a:solidFill>
                  <a:schemeClr val="accent1">
                    <a:lumMod val="10000"/>
                  </a:schemeClr>
                </a:solidFill>
              </a:rPr>
              <a:t>直接电脑运行：</a:t>
            </a:r>
            <a:endParaRPr lang="en-US" altLang="zh-CN" dirty="0">
              <a:solidFill>
                <a:schemeClr val="accent1">
                  <a:lumMod val="10000"/>
                </a:schemeClr>
              </a:solidFill>
            </a:endParaRPr>
          </a:p>
          <a:p>
            <a:pPr marL="461963" lvl="1" indent="0">
              <a:buFont typeface="Wingdings" pitchFamily="2" charset="2"/>
              <a:buNone/>
              <a:defRPr/>
            </a:pPr>
            <a:r>
              <a:rPr lang="en-US" altLang="zh-CN" sz="2400" dirty="0">
                <a:solidFill>
                  <a:srgbClr val="C00000"/>
                </a:solidFill>
              </a:rPr>
              <a:t>    &gt;</a:t>
            </a:r>
            <a:r>
              <a:rPr lang="en-US" altLang="zh-CN" sz="2400" dirty="0" err="1">
                <a:solidFill>
                  <a:srgbClr val="C00000"/>
                </a:solidFill>
              </a:rPr>
              <a:t>adb</a:t>
            </a:r>
            <a:r>
              <a:rPr lang="en-US" altLang="zh-CN" sz="2400" dirty="0">
                <a:solidFill>
                  <a:srgbClr val="C00000"/>
                </a:solidFill>
              </a:rPr>
              <a:t> shell monkey [option] &lt;count&gt;</a:t>
            </a:r>
          </a:p>
          <a:p>
            <a:pPr lvl="1">
              <a:defRPr/>
            </a:pPr>
            <a:r>
              <a:rPr lang="en-US" altLang="zh-CN" dirty="0">
                <a:solidFill>
                  <a:schemeClr val="accent1">
                    <a:lumMod val="10000"/>
                  </a:schemeClr>
                </a:solidFill>
              </a:rPr>
              <a:t>Shell</a:t>
            </a:r>
            <a:r>
              <a:rPr lang="zh-CN" altLang="en-US" dirty="0">
                <a:solidFill>
                  <a:schemeClr val="accent1">
                    <a:lumMod val="10000"/>
                  </a:schemeClr>
                </a:solidFill>
              </a:rPr>
              <a:t>端启动：</a:t>
            </a:r>
            <a:endParaRPr lang="en-US" altLang="zh-CN" dirty="0">
              <a:solidFill>
                <a:schemeClr val="accent1">
                  <a:lumMod val="10000"/>
                </a:schemeClr>
              </a:solidFill>
            </a:endParaRPr>
          </a:p>
          <a:p>
            <a:pPr marL="461963" lvl="1" indent="0">
              <a:buFont typeface="Wingdings" pitchFamily="2" charset="2"/>
              <a:buNone/>
              <a:defRPr/>
            </a:pPr>
            <a:r>
              <a:rPr lang="en-US" altLang="zh-CN" dirty="0">
                <a:solidFill>
                  <a:srgbClr val="C00000"/>
                </a:solidFill>
              </a:rPr>
              <a:t>    </a:t>
            </a:r>
            <a:r>
              <a:rPr lang="en-US" altLang="zh-CN" sz="2400" dirty="0">
                <a:solidFill>
                  <a:srgbClr val="C00000"/>
                </a:solidFill>
              </a:rPr>
              <a:t>&gt;</a:t>
            </a:r>
            <a:r>
              <a:rPr lang="en-US" altLang="zh-CN" sz="2400" dirty="0" err="1">
                <a:solidFill>
                  <a:srgbClr val="C00000"/>
                </a:solidFill>
              </a:rPr>
              <a:t>adb</a:t>
            </a:r>
            <a:r>
              <a:rPr lang="en-US" altLang="zh-CN" sz="2400" dirty="0">
                <a:solidFill>
                  <a:srgbClr val="C00000"/>
                </a:solidFill>
              </a:rPr>
              <a:t> shell </a:t>
            </a:r>
          </a:p>
          <a:p>
            <a:pPr marL="461963" lvl="1" indent="0">
              <a:buFont typeface="Wingdings" pitchFamily="2" charset="2"/>
              <a:buNone/>
              <a:defRPr/>
            </a:pPr>
            <a:r>
              <a:rPr lang="en-US" altLang="zh-CN" sz="2400" dirty="0">
                <a:solidFill>
                  <a:srgbClr val="C00000"/>
                </a:solidFill>
              </a:rPr>
              <a:t>    &gt;monkey [option] &lt;count&gt;</a:t>
            </a:r>
          </a:p>
          <a:p>
            <a:pPr lvl="1">
              <a:defRPr/>
            </a:pPr>
            <a:r>
              <a:rPr lang="zh-CN" altLang="en-US" dirty="0">
                <a:solidFill>
                  <a:schemeClr val="accent1">
                    <a:lumMod val="10000"/>
                  </a:schemeClr>
                </a:solidFill>
              </a:rPr>
              <a:t>保存</a:t>
            </a:r>
            <a:r>
              <a:rPr lang="en-US" altLang="zh-CN" dirty="0">
                <a:solidFill>
                  <a:schemeClr val="accent1">
                    <a:lumMod val="10000"/>
                  </a:schemeClr>
                </a:solidFill>
              </a:rPr>
              <a:t>log</a:t>
            </a:r>
          </a:p>
          <a:p>
            <a:pPr lvl="2">
              <a:defRPr/>
            </a:pPr>
            <a:r>
              <a:rPr lang="zh-CN" altLang="en-US" sz="2000" b="1" dirty="0"/>
              <a:t>保存在电脑：</a:t>
            </a:r>
            <a:r>
              <a:rPr lang="en-US" altLang="zh-CN" sz="2000" dirty="0">
                <a:solidFill>
                  <a:schemeClr val="tx1">
                    <a:lumMod val="65000"/>
                    <a:lumOff val="35000"/>
                  </a:schemeClr>
                </a:solidFill>
              </a:rPr>
              <a:t>&gt;</a:t>
            </a:r>
            <a:r>
              <a:rPr lang="en-US" altLang="zh-CN" sz="2000" dirty="0" err="1">
                <a:solidFill>
                  <a:schemeClr val="tx1">
                    <a:lumMod val="65000"/>
                    <a:lumOff val="35000"/>
                  </a:schemeClr>
                </a:solidFill>
              </a:rPr>
              <a:t>adb</a:t>
            </a:r>
            <a:r>
              <a:rPr lang="en-US" altLang="zh-CN" sz="2000" dirty="0">
                <a:solidFill>
                  <a:schemeClr val="tx1">
                    <a:lumMod val="65000"/>
                    <a:lumOff val="35000"/>
                  </a:schemeClr>
                </a:solidFill>
              </a:rPr>
              <a:t> shell monkey [option] &lt;count&gt; </a:t>
            </a:r>
            <a:r>
              <a:rPr lang="en-US" altLang="zh-CN" sz="2000" dirty="0">
                <a:solidFill>
                  <a:srgbClr val="C00000"/>
                </a:solidFill>
              </a:rPr>
              <a:t>&gt;</a:t>
            </a:r>
            <a:r>
              <a:rPr lang="en-US" altLang="zh-CN" sz="2000" dirty="0">
                <a:solidFill>
                  <a:schemeClr val="tx1">
                    <a:lumMod val="65000"/>
                    <a:lumOff val="35000"/>
                  </a:schemeClr>
                </a:solidFill>
              </a:rPr>
              <a:t>d:\monkey.txt</a:t>
            </a:r>
          </a:p>
          <a:p>
            <a:pPr lvl="2">
              <a:defRPr/>
            </a:pPr>
            <a:r>
              <a:rPr lang="zh-CN" altLang="en-US" sz="2000" b="1" dirty="0"/>
              <a:t>保存在手机端</a:t>
            </a:r>
            <a:r>
              <a:rPr lang="zh-CN" altLang="en-US" sz="2000" dirty="0"/>
              <a:t>：</a:t>
            </a:r>
            <a:r>
              <a:rPr lang="en-US" altLang="zh-CN" sz="2000" dirty="0">
                <a:solidFill>
                  <a:schemeClr val="tx1">
                    <a:lumMod val="65000"/>
                    <a:lumOff val="35000"/>
                  </a:schemeClr>
                </a:solidFill>
              </a:rPr>
              <a:t>&gt;</a:t>
            </a:r>
            <a:r>
              <a:rPr lang="en-US" altLang="zh-CN" sz="2000" dirty="0" err="1">
                <a:solidFill>
                  <a:schemeClr val="tx1">
                    <a:lumMod val="65000"/>
                    <a:lumOff val="35000"/>
                  </a:schemeClr>
                </a:solidFill>
              </a:rPr>
              <a:t>adb</a:t>
            </a:r>
            <a:r>
              <a:rPr lang="en-US" altLang="zh-CN" sz="2000" dirty="0">
                <a:solidFill>
                  <a:schemeClr val="tx1">
                    <a:lumMod val="65000"/>
                    <a:lumOff val="35000"/>
                  </a:schemeClr>
                </a:solidFill>
              </a:rPr>
              <a:t> shell</a:t>
            </a:r>
          </a:p>
          <a:p>
            <a:pPr lvl="2">
              <a:defRPr/>
            </a:pPr>
            <a:r>
              <a:rPr lang="en-US" altLang="zh-CN" sz="2000" dirty="0">
                <a:solidFill>
                  <a:schemeClr val="tx1">
                    <a:lumMod val="65000"/>
                    <a:lumOff val="35000"/>
                  </a:schemeClr>
                </a:solidFill>
              </a:rPr>
              <a:t>&gt;monkey [option] &lt;count&gt;</a:t>
            </a:r>
            <a:r>
              <a:rPr lang="en-US" altLang="zh-CN" sz="2000" dirty="0">
                <a:solidFill>
                  <a:srgbClr val="C00000"/>
                </a:solidFill>
              </a:rPr>
              <a:t> &gt; </a:t>
            </a:r>
            <a:r>
              <a:rPr lang="en-US" altLang="zh-CN" sz="2000" dirty="0">
                <a:solidFill>
                  <a:schemeClr val="tx1">
                    <a:lumMod val="65000"/>
                    <a:lumOff val="35000"/>
                  </a:schemeClr>
                </a:solidFill>
              </a:rPr>
              <a:t>/</a:t>
            </a:r>
            <a:r>
              <a:rPr lang="en-US" altLang="zh-CN" sz="2000" dirty="0" err="1">
                <a:solidFill>
                  <a:schemeClr val="tx1">
                    <a:lumMod val="65000"/>
                    <a:lumOff val="35000"/>
                  </a:schemeClr>
                </a:solidFill>
              </a:rPr>
              <a:t>mnt</a:t>
            </a:r>
            <a:r>
              <a:rPr lang="en-US" altLang="zh-CN" sz="2000" dirty="0">
                <a:solidFill>
                  <a:schemeClr val="tx1">
                    <a:lumMod val="65000"/>
                    <a:lumOff val="35000"/>
                  </a:schemeClr>
                </a:solidFill>
              </a:rPr>
              <a:t>/</a:t>
            </a:r>
            <a:r>
              <a:rPr lang="en-US" altLang="zh-CN" sz="2000" dirty="0" err="1">
                <a:solidFill>
                  <a:schemeClr val="tx1">
                    <a:lumMod val="65000"/>
                    <a:lumOff val="35000"/>
                  </a:schemeClr>
                </a:solidFill>
              </a:rPr>
              <a:t>sdcard</a:t>
            </a:r>
            <a:r>
              <a:rPr lang="en-US" altLang="zh-CN" sz="2000" dirty="0">
                <a:solidFill>
                  <a:schemeClr val="tx1">
                    <a:lumMod val="65000"/>
                    <a:lumOff val="35000"/>
                  </a:schemeClr>
                </a:solidFill>
              </a:rPr>
              <a:t>/monkey.txt</a:t>
            </a:r>
          </a:p>
          <a:p>
            <a:pPr lvl="2">
              <a:defRPr/>
            </a:pPr>
            <a:r>
              <a:rPr lang="zh-CN" altLang="en-US" sz="2000" b="1" dirty="0"/>
              <a:t>标准流和错误流分开存放：</a:t>
            </a:r>
            <a:endParaRPr lang="en-US" altLang="zh-CN" sz="2000" b="1" dirty="0"/>
          </a:p>
          <a:p>
            <a:pPr lvl="2">
              <a:defRPr/>
            </a:pPr>
            <a:r>
              <a:rPr lang="en-US" altLang="zh-CN" sz="2000" dirty="0">
                <a:solidFill>
                  <a:schemeClr val="tx1">
                    <a:lumMod val="65000"/>
                    <a:lumOff val="35000"/>
                  </a:schemeClr>
                </a:solidFill>
              </a:rPr>
              <a:t>&gt;monkey [option] &lt;count&gt;</a:t>
            </a:r>
            <a:r>
              <a:rPr lang="en-US" altLang="zh-CN" sz="2000" dirty="0">
                <a:solidFill>
                  <a:srgbClr val="C00000"/>
                </a:solidFill>
              </a:rPr>
              <a:t> 1&gt; </a:t>
            </a:r>
            <a:r>
              <a:rPr lang="en-US" altLang="zh-CN" sz="2000" dirty="0">
                <a:solidFill>
                  <a:schemeClr val="tx1">
                    <a:lumMod val="65000"/>
                    <a:lumOff val="35000"/>
                  </a:schemeClr>
                </a:solidFill>
              </a:rPr>
              <a:t>/</a:t>
            </a:r>
            <a:r>
              <a:rPr lang="en-US" altLang="zh-CN" sz="2000" dirty="0" err="1">
                <a:solidFill>
                  <a:schemeClr val="tx1">
                    <a:lumMod val="65000"/>
                    <a:lumOff val="35000"/>
                  </a:schemeClr>
                </a:solidFill>
              </a:rPr>
              <a:t>mnt</a:t>
            </a:r>
            <a:r>
              <a:rPr lang="en-US" altLang="zh-CN" sz="2000" dirty="0">
                <a:solidFill>
                  <a:schemeClr val="tx1">
                    <a:lumMod val="65000"/>
                    <a:lumOff val="35000"/>
                  </a:schemeClr>
                </a:solidFill>
              </a:rPr>
              <a:t>/</a:t>
            </a:r>
            <a:r>
              <a:rPr lang="en-US" altLang="zh-CN" sz="2000" dirty="0" err="1">
                <a:solidFill>
                  <a:schemeClr val="tx1">
                    <a:lumMod val="65000"/>
                    <a:lumOff val="35000"/>
                  </a:schemeClr>
                </a:solidFill>
              </a:rPr>
              <a:t>sdcard</a:t>
            </a:r>
            <a:r>
              <a:rPr lang="en-US" altLang="zh-CN" sz="2000" dirty="0">
                <a:solidFill>
                  <a:schemeClr val="tx1">
                    <a:lumMod val="65000"/>
                    <a:lumOff val="35000"/>
                  </a:schemeClr>
                </a:solidFill>
              </a:rPr>
              <a:t>/monkey.txt </a:t>
            </a:r>
            <a:r>
              <a:rPr lang="en-US" altLang="zh-CN" sz="2000" dirty="0">
                <a:solidFill>
                  <a:srgbClr val="C00000"/>
                </a:solidFill>
              </a:rPr>
              <a:t>2&gt; </a:t>
            </a:r>
            <a:r>
              <a:rPr lang="en-US" altLang="zh-CN" sz="2000" dirty="0">
                <a:solidFill>
                  <a:schemeClr val="tx1">
                    <a:lumMod val="65000"/>
                    <a:lumOff val="35000"/>
                  </a:schemeClr>
                </a:solidFill>
              </a:rPr>
              <a:t>/</a:t>
            </a:r>
            <a:r>
              <a:rPr lang="en-US" altLang="zh-CN" sz="2000" dirty="0" err="1">
                <a:solidFill>
                  <a:schemeClr val="tx1">
                    <a:lumMod val="65000"/>
                    <a:lumOff val="35000"/>
                  </a:schemeClr>
                </a:solidFill>
              </a:rPr>
              <a:t>mnt</a:t>
            </a:r>
            <a:r>
              <a:rPr lang="en-US" altLang="zh-CN" sz="2000" dirty="0">
                <a:solidFill>
                  <a:schemeClr val="tx1">
                    <a:lumMod val="65000"/>
                    <a:lumOff val="35000"/>
                  </a:schemeClr>
                </a:solidFill>
              </a:rPr>
              <a:t>/</a:t>
            </a:r>
            <a:r>
              <a:rPr lang="en-US" altLang="zh-CN" sz="2000" dirty="0" err="1">
                <a:solidFill>
                  <a:schemeClr val="tx1">
                    <a:lumMod val="65000"/>
                    <a:lumOff val="35000"/>
                  </a:schemeClr>
                </a:solidFill>
              </a:rPr>
              <a:t>sdcard</a:t>
            </a:r>
            <a:r>
              <a:rPr lang="en-US" altLang="zh-CN" sz="2000" dirty="0">
                <a:solidFill>
                  <a:schemeClr val="tx1">
                    <a:lumMod val="65000"/>
                    <a:lumOff val="35000"/>
                  </a:schemeClr>
                </a:solidFill>
              </a:rPr>
              <a:t>/error.txt </a:t>
            </a:r>
          </a:p>
          <a:p>
            <a:pPr lvl="2">
              <a:defRPr/>
            </a:pPr>
            <a:endParaRPr lang="en-US" altLang="zh-CN" sz="2000" dirty="0">
              <a:solidFill>
                <a:schemeClr val="tx1">
                  <a:lumMod val="65000"/>
                  <a:lumOff val="35000"/>
                </a:schemeClr>
              </a:solidFill>
            </a:endParaRPr>
          </a:p>
          <a:p>
            <a:pPr marL="461963" lvl="1" indent="0">
              <a:buFont typeface="Wingdings" pitchFamily="2" charset="2"/>
              <a:buNone/>
              <a:defRPr/>
            </a:pPr>
            <a:endParaRPr lang="en-US" altLang="zh-CN" sz="2400" dirty="0">
              <a:solidFill>
                <a:srgbClr val="C00000"/>
              </a:solidFill>
            </a:endParaRPr>
          </a:p>
          <a:p>
            <a:pPr marL="461963" lvl="1" indent="0">
              <a:buFont typeface="Wingdings" pitchFamily="2" charset="2"/>
              <a:buNone/>
              <a:defRPr/>
            </a:pPr>
            <a:endParaRPr lang="en-US" altLang="zh-CN" dirty="0">
              <a:solidFill>
                <a:srgbClr val="C00000"/>
              </a:solidFill>
            </a:endParaRPr>
          </a:p>
          <a:p>
            <a:pPr lvl="1">
              <a:defRPr/>
            </a:pPr>
            <a:endParaRPr lang="zh-CN" altLang="en-US" dirty="0"/>
          </a:p>
        </p:txBody>
      </p:sp>
      <p:sp>
        <p:nvSpPr>
          <p:cNvPr id="204803" name="灯片编号占位符 3"/>
          <p:cNvSpPr>
            <a:spLocks noGrp="1"/>
          </p:cNvSpPr>
          <p:nvPr>
            <p:ph type="sldNum" sz="quarter" idx="10"/>
          </p:nvPr>
        </p:nvSpPr>
        <p:spPr>
          <a:noFill/>
        </p:spPr>
        <p:txBody>
          <a:bodyPr/>
          <a:lstStyle/>
          <a:p>
            <a:fld id="{81898996-D9F8-4E10-83D5-B3301B2D715B}" type="slidenum">
              <a:rPr lang="zh-CN" altLang="en-US" smtClean="0">
                <a:latin typeface="Arial" charset="0"/>
                <a:ea typeface="宋体" charset="-122"/>
              </a:rPr>
              <a:pPr/>
              <a:t>112</a:t>
            </a:fld>
            <a:endParaRPr lang="en-US" altLang="zh-CN">
              <a:latin typeface="Arial" charset="0"/>
              <a:ea typeface="宋体" charset="-122"/>
            </a:endParaRPr>
          </a:p>
        </p:txBody>
      </p:sp>
      <p:sp>
        <p:nvSpPr>
          <p:cNvPr id="204804" name="日期占位符 4"/>
          <p:cNvSpPr>
            <a:spLocks noGrp="1"/>
          </p:cNvSpPr>
          <p:nvPr>
            <p:ph type="dt" sz="quarter" idx="11"/>
          </p:nvPr>
        </p:nvSpPr>
        <p:spPr>
          <a:noFill/>
          <a:ln>
            <a:miter lim="800000"/>
            <a:headEnd/>
            <a:tailEnd/>
          </a:ln>
        </p:spPr>
        <p:txBody>
          <a:bodyPr/>
          <a:lstStyle/>
          <a:p>
            <a:fld id="{E3634435-5815-49FE-BC8F-CC12DBA662E9}"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标题 1"/>
          <p:cNvSpPr>
            <a:spLocks noGrp="1"/>
          </p:cNvSpPr>
          <p:nvPr>
            <p:ph type="title"/>
          </p:nvPr>
        </p:nvSpPr>
        <p:spPr/>
        <p:txBody>
          <a:bodyPr/>
          <a:lstStyle/>
          <a:p>
            <a:r>
              <a:rPr lang="en-US" altLang="zh-CN" sz="3600"/>
              <a:t>9.4.2 Monkey</a:t>
            </a:r>
            <a:r>
              <a:rPr lang="zh-CN" altLang="en-US" sz="3600"/>
              <a:t>基本参数与事件参数</a:t>
            </a:r>
          </a:p>
        </p:txBody>
      </p:sp>
      <p:pic>
        <p:nvPicPr>
          <p:cNvPr id="205826" name="内容占位符 5"/>
          <p:cNvPicPr>
            <a:picLocks noGrp="1" noChangeAspect="1"/>
          </p:cNvPicPr>
          <p:nvPr>
            <p:ph idx="1"/>
          </p:nvPr>
        </p:nvPicPr>
        <p:blipFill>
          <a:blip r:embed="rId2"/>
          <a:srcRect/>
          <a:stretch>
            <a:fillRect/>
          </a:stretch>
        </p:blipFill>
        <p:spPr>
          <a:xfrm>
            <a:off x="1476375" y="930275"/>
            <a:ext cx="6083300" cy="5683250"/>
          </a:xfrm>
        </p:spPr>
      </p:pic>
      <p:sp>
        <p:nvSpPr>
          <p:cNvPr id="205827" name="灯片编号占位符 3"/>
          <p:cNvSpPr>
            <a:spLocks noGrp="1"/>
          </p:cNvSpPr>
          <p:nvPr>
            <p:ph type="sldNum" sz="quarter" idx="10"/>
          </p:nvPr>
        </p:nvSpPr>
        <p:spPr>
          <a:noFill/>
        </p:spPr>
        <p:txBody>
          <a:bodyPr/>
          <a:lstStyle/>
          <a:p>
            <a:fld id="{903CC634-5F76-4E6B-986E-EE40A09BB205}" type="slidenum">
              <a:rPr lang="zh-CN" altLang="en-US" smtClean="0">
                <a:latin typeface="Arial" charset="0"/>
                <a:ea typeface="宋体" charset="-122"/>
              </a:rPr>
              <a:pPr/>
              <a:t>113</a:t>
            </a:fld>
            <a:endParaRPr lang="en-US" altLang="zh-CN">
              <a:latin typeface="Arial" charset="0"/>
              <a:ea typeface="宋体" charset="-122"/>
            </a:endParaRPr>
          </a:p>
        </p:txBody>
      </p:sp>
      <p:sp>
        <p:nvSpPr>
          <p:cNvPr id="205828" name="日期占位符 4"/>
          <p:cNvSpPr>
            <a:spLocks noGrp="1"/>
          </p:cNvSpPr>
          <p:nvPr>
            <p:ph type="dt" sz="quarter" idx="11"/>
          </p:nvPr>
        </p:nvSpPr>
        <p:spPr>
          <a:noFill/>
          <a:ln>
            <a:miter lim="800000"/>
            <a:headEnd/>
            <a:tailEnd/>
          </a:ln>
        </p:spPr>
        <p:txBody>
          <a:bodyPr/>
          <a:lstStyle/>
          <a:p>
            <a:fld id="{5C9DFFEE-453A-416B-9436-F748A916E4DD}"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标题 1"/>
          <p:cNvSpPr>
            <a:spLocks noGrp="1"/>
          </p:cNvSpPr>
          <p:nvPr>
            <p:ph type="title"/>
          </p:nvPr>
        </p:nvSpPr>
        <p:spPr/>
        <p:txBody>
          <a:bodyPr/>
          <a:lstStyle/>
          <a:p>
            <a:r>
              <a:rPr lang="en-US" altLang="zh-CN" sz="3600"/>
              <a:t>9.4.2 Monkey</a:t>
            </a:r>
            <a:r>
              <a:rPr lang="zh-CN" altLang="en-US" sz="3600"/>
              <a:t>基本参数与事件参数</a:t>
            </a:r>
          </a:p>
        </p:txBody>
      </p:sp>
      <p:sp>
        <p:nvSpPr>
          <p:cNvPr id="185347" name="内容占位符 2"/>
          <p:cNvSpPr>
            <a:spLocks noGrp="1"/>
          </p:cNvSpPr>
          <p:nvPr>
            <p:ph idx="1"/>
          </p:nvPr>
        </p:nvSpPr>
        <p:spPr>
          <a:xfrm>
            <a:off x="647564" y="989013"/>
            <a:ext cx="7772400" cy="4751387"/>
          </a:xfrm>
          <a:extLst/>
        </p:spPr>
        <p:txBody>
          <a:bodyPr/>
          <a:lstStyle/>
          <a:p>
            <a:pPr>
              <a:lnSpc>
                <a:spcPct val="150000"/>
              </a:lnSpc>
              <a:defRPr/>
            </a:pPr>
            <a:r>
              <a:rPr lang="en-US" altLang="zh-CN" b="1" dirty="0">
                <a:effectLst>
                  <a:outerShdw blurRad="38100" dist="38100" dir="2700000" algn="tl">
                    <a:srgbClr val="000000">
                      <a:alpha val="43137"/>
                    </a:srgbClr>
                  </a:outerShdw>
                </a:effectLst>
              </a:rPr>
              <a:t>Monkey</a:t>
            </a:r>
            <a:r>
              <a:rPr lang="zh-CN" altLang="en-US" b="1" dirty="0">
                <a:effectLst>
                  <a:outerShdw blurRad="38100" dist="38100" dir="2700000" algn="tl">
                    <a:srgbClr val="000000">
                      <a:alpha val="43137"/>
                    </a:srgbClr>
                  </a:outerShdw>
                </a:effectLst>
              </a:rPr>
              <a:t>基本参数：</a:t>
            </a:r>
            <a:endParaRPr lang="en-US" altLang="zh-CN" b="1" dirty="0">
              <a:effectLst>
                <a:outerShdw blurRad="38100" dist="38100" dir="2700000" algn="tl">
                  <a:srgbClr val="000000">
                    <a:alpha val="43137"/>
                  </a:srgbClr>
                </a:outerShdw>
              </a:effectLst>
            </a:endParaRPr>
          </a:p>
          <a:p>
            <a:pPr lvl="1">
              <a:lnSpc>
                <a:spcPct val="150000"/>
              </a:lnSpc>
              <a:defRPr/>
            </a:pPr>
            <a:r>
              <a:rPr lang="en-US" altLang="zh-CN" b="1" dirty="0"/>
              <a:t>--help</a:t>
            </a:r>
            <a:r>
              <a:rPr lang="zh-CN" altLang="en-US" b="1" dirty="0"/>
              <a:t>：</a:t>
            </a:r>
            <a:r>
              <a:rPr lang="zh-CN" altLang="en-US" dirty="0"/>
              <a:t>打印帮助信息</a:t>
            </a:r>
            <a:endParaRPr lang="en-US" altLang="zh-CN" dirty="0"/>
          </a:p>
          <a:p>
            <a:pPr lvl="1">
              <a:lnSpc>
                <a:spcPct val="150000"/>
              </a:lnSpc>
              <a:defRPr/>
            </a:pPr>
            <a:r>
              <a:rPr lang="en-US" altLang="zh-CN" b="1" dirty="0"/>
              <a:t>-v: </a:t>
            </a:r>
            <a:r>
              <a:rPr lang="zh-CN" altLang="en-US" dirty="0"/>
              <a:t>打印</a:t>
            </a:r>
            <a:r>
              <a:rPr lang="en-US" altLang="zh-CN" dirty="0"/>
              <a:t>log</a:t>
            </a:r>
            <a:r>
              <a:rPr lang="zh-CN" altLang="en-US" dirty="0"/>
              <a:t>信息</a:t>
            </a:r>
            <a:endParaRPr lang="en-US" altLang="zh-CN" dirty="0"/>
          </a:p>
          <a:p>
            <a:pPr lvl="2">
              <a:lnSpc>
                <a:spcPct val="150000"/>
              </a:lnSpc>
              <a:defRPr/>
            </a:pPr>
            <a:r>
              <a:rPr lang="zh-CN" altLang="en-US" b="1" dirty="0">
                <a:solidFill>
                  <a:srgbClr val="C00000"/>
                </a:solidFill>
                <a:effectLst>
                  <a:glow rad="101600">
                    <a:srgbClr val="C5C5C5">
                      <a:alpha val="60000"/>
                    </a:srgbClr>
                  </a:glow>
                </a:effectLst>
              </a:rPr>
              <a:t>级别</a:t>
            </a:r>
            <a:r>
              <a:rPr lang="en-US" altLang="zh-CN" b="1" dirty="0">
                <a:solidFill>
                  <a:srgbClr val="C00000"/>
                </a:solidFill>
                <a:effectLst>
                  <a:glow rad="101600">
                    <a:srgbClr val="C5C5C5">
                      <a:alpha val="60000"/>
                    </a:srgbClr>
                  </a:glow>
                </a:effectLst>
              </a:rPr>
              <a:t>0</a:t>
            </a:r>
            <a:r>
              <a:rPr lang="zh-CN" altLang="en-US" b="1" dirty="0">
                <a:solidFill>
                  <a:srgbClr val="C00000"/>
                </a:solidFill>
                <a:effectLst>
                  <a:glow rad="101600">
                    <a:srgbClr val="C5C5C5">
                      <a:alpha val="60000"/>
                    </a:srgbClr>
                  </a:glow>
                </a:effectLst>
              </a:rPr>
              <a:t>（默认）：</a:t>
            </a:r>
            <a:r>
              <a:rPr lang="en-US" altLang="zh-CN" b="1" dirty="0">
                <a:solidFill>
                  <a:srgbClr val="C00000"/>
                </a:solidFill>
                <a:effectLst>
                  <a:glow rad="101600">
                    <a:srgbClr val="C5C5C5">
                      <a:alpha val="60000"/>
                    </a:srgbClr>
                  </a:glow>
                </a:effectLst>
              </a:rPr>
              <a:t>-v </a:t>
            </a:r>
            <a:r>
              <a:rPr lang="zh-CN" altLang="en-US" dirty="0"/>
              <a:t>打印</a:t>
            </a:r>
            <a:r>
              <a:rPr lang="zh-CN" altLang="en-US" dirty="0">
                <a:solidFill>
                  <a:srgbClr val="CC9900"/>
                </a:solidFill>
              </a:rPr>
              <a:t>启动</a:t>
            </a:r>
            <a:r>
              <a:rPr lang="zh-CN" altLang="en-US" dirty="0"/>
              <a:t>、</a:t>
            </a:r>
            <a:r>
              <a:rPr lang="zh-CN" altLang="en-US" dirty="0">
                <a:solidFill>
                  <a:srgbClr val="CC9900"/>
                </a:solidFill>
              </a:rPr>
              <a:t>测试完成</a:t>
            </a:r>
            <a:r>
              <a:rPr lang="zh-CN" altLang="en-US" dirty="0"/>
              <a:t>、</a:t>
            </a:r>
            <a:r>
              <a:rPr lang="zh-CN" altLang="en-US" dirty="0">
                <a:solidFill>
                  <a:srgbClr val="CC9900"/>
                </a:solidFill>
              </a:rPr>
              <a:t>最终结果</a:t>
            </a:r>
            <a:r>
              <a:rPr lang="zh-CN" altLang="en-US" dirty="0"/>
              <a:t>信息</a:t>
            </a:r>
            <a:endParaRPr lang="en-US" altLang="zh-CN" dirty="0"/>
          </a:p>
          <a:p>
            <a:pPr lvl="2">
              <a:lnSpc>
                <a:spcPct val="150000"/>
              </a:lnSpc>
              <a:defRPr/>
            </a:pPr>
            <a:r>
              <a:rPr lang="zh-CN" altLang="en-US" b="1" dirty="0">
                <a:solidFill>
                  <a:srgbClr val="C00000"/>
                </a:solidFill>
                <a:effectLst>
                  <a:glow rad="101600">
                    <a:srgbClr val="C5C5C5">
                      <a:alpha val="60000"/>
                    </a:srgbClr>
                  </a:glow>
                </a:effectLst>
              </a:rPr>
              <a:t>级别</a:t>
            </a:r>
            <a:r>
              <a:rPr lang="en-US" altLang="zh-CN" b="1" dirty="0">
                <a:solidFill>
                  <a:srgbClr val="C00000"/>
                </a:solidFill>
                <a:effectLst>
                  <a:glow rad="101600">
                    <a:srgbClr val="C5C5C5">
                      <a:alpha val="60000"/>
                    </a:srgbClr>
                  </a:glow>
                </a:effectLst>
              </a:rPr>
              <a:t>1</a:t>
            </a:r>
            <a:r>
              <a:rPr lang="zh-CN" altLang="en-US" b="1" dirty="0">
                <a:solidFill>
                  <a:srgbClr val="C00000"/>
                </a:solidFill>
                <a:effectLst>
                  <a:glow rad="101600">
                    <a:srgbClr val="C5C5C5">
                      <a:alpha val="60000"/>
                    </a:srgbClr>
                  </a:glow>
                </a:effectLst>
              </a:rPr>
              <a:t>：</a:t>
            </a:r>
            <a:r>
              <a:rPr lang="en-US" altLang="zh-CN" b="1" dirty="0">
                <a:solidFill>
                  <a:srgbClr val="C00000"/>
                </a:solidFill>
                <a:effectLst>
                  <a:glow rad="101600">
                    <a:srgbClr val="C5C5C5">
                      <a:alpha val="60000"/>
                    </a:srgbClr>
                  </a:glow>
                </a:effectLst>
              </a:rPr>
              <a:t>-v –v  </a:t>
            </a:r>
            <a:r>
              <a:rPr lang="zh-CN" altLang="en-US" dirty="0"/>
              <a:t>打印</a:t>
            </a:r>
            <a:r>
              <a:rPr lang="zh-CN" altLang="en-US" dirty="0">
                <a:solidFill>
                  <a:srgbClr val="CC9900"/>
                </a:solidFill>
              </a:rPr>
              <a:t>执行</a:t>
            </a:r>
            <a:r>
              <a:rPr lang="zh-CN" altLang="en-US" dirty="0"/>
              <a:t>时的信息</a:t>
            </a:r>
            <a:endParaRPr lang="en-US" altLang="zh-CN" dirty="0"/>
          </a:p>
          <a:p>
            <a:pPr lvl="2">
              <a:lnSpc>
                <a:spcPct val="150000"/>
              </a:lnSpc>
              <a:defRPr/>
            </a:pPr>
            <a:r>
              <a:rPr lang="zh-CN" altLang="en-US" b="1" dirty="0">
                <a:solidFill>
                  <a:srgbClr val="C00000"/>
                </a:solidFill>
                <a:effectLst>
                  <a:glow rad="101600">
                    <a:srgbClr val="C5C5C5">
                      <a:alpha val="60000"/>
                    </a:srgbClr>
                  </a:glow>
                </a:effectLst>
              </a:rPr>
              <a:t>级别</a:t>
            </a:r>
            <a:r>
              <a:rPr lang="en-US" altLang="zh-CN" b="1" dirty="0">
                <a:solidFill>
                  <a:srgbClr val="C00000"/>
                </a:solidFill>
                <a:effectLst>
                  <a:glow rad="101600">
                    <a:srgbClr val="C5C5C5">
                      <a:alpha val="60000"/>
                    </a:srgbClr>
                  </a:glow>
                </a:effectLst>
              </a:rPr>
              <a:t>2</a:t>
            </a:r>
            <a:r>
              <a:rPr lang="zh-CN" altLang="en-US" b="1" dirty="0">
                <a:solidFill>
                  <a:srgbClr val="C00000"/>
                </a:solidFill>
                <a:effectLst>
                  <a:glow rad="101600">
                    <a:srgbClr val="C5C5C5">
                      <a:alpha val="60000"/>
                    </a:srgbClr>
                  </a:glow>
                </a:effectLst>
              </a:rPr>
              <a:t>： </a:t>
            </a:r>
            <a:r>
              <a:rPr lang="en-US" altLang="zh-CN" b="1" dirty="0">
                <a:solidFill>
                  <a:srgbClr val="C00000"/>
                </a:solidFill>
                <a:effectLst>
                  <a:glow rad="101600">
                    <a:srgbClr val="C5C5C5">
                      <a:alpha val="60000"/>
                    </a:srgbClr>
                  </a:glow>
                </a:effectLst>
              </a:rPr>
              <a:t>-v –</a:t>
            </a:r>
            <a:r>
              <a:rPr lang="en-US" altLang="zh-CN" b="1">
                <a:solidFill>
                  <a:srgbClr val="C00000"/>
                </a:solidFill>
                <a:effectLst>
                  <a:glow rad="101600">
                    <a:srgbClr val="C5C5C5">
                      <a:alpha val="60000"/>
                    </a:srgbClr>
                  </a:glow>
                </a:effectLst>
              </a:rPr>
              <a:t>v  -v</a:t>
            </a:r>
            <a:r>
              <a:rPr lang="zh-CN" altLang="en-US"/>
              <a:t>打印</a:t>
            </a:r>
            <a:r>
              <a:rPr lang="zh-CN" altLang="en-US" dirty="0">
                <a:solidFill>
                  <a:srgbClr val="CC9900"/>
                </a:solidFill>
              </a:rPr>
              <a:t>最详细</a:t>
            </a:r>
            <a:r>
              <a:rPr lang="zh-CN" altLang="en-US" dirty="0"/>
              <a:t>信息</a:t>
            </a:r>
          </a:p>
        </p:txBody>
      </p:sp>
      <p:sp>
        <p:nvSpPr>
          <p:cNvPr id="206851" name="灯片编号占位符 3"/>
          <p:cNvSpPr>
            <a:spLocks noGrp="1"/>
          </p:cNvSpPr>
          <p:nvPr>
            <p:ph type="sldNum" sz="quarter" idx="10"/>
          </p:nvPr>
        </p:nvSpPr>
        <p:spPr>
          <a:noFill/>
        </p:spPr>
        <p:txBody>
          <a:bodyPr/>
          <a:lstStyle/>
          <a:p>
            <a:fld id="{46EB5B5E-9D74-44A6-8407-31DFFD366C91}" type="slidenum">
              <a:rPr lang="zh-CN" altLang="en-US" smtClean="0">
                <a:latin typeface="Arial" charset="0"/>
                <a:ea typeface="宋体" charset="-122"/>
              </a:rPr>
              <a:pPr/>
              <a:t>114</a:t>
            </a:fld>
            <a:endParaRPr lang="en-US" altLang="zh-CN">
              <a:latin typeface="Arial" charset="0"/>
              <a:ea typeface="宋体" charset="-122"/>
            </a:endParaRPr>
          </a:p>
        </p:txBody>
      </p:sp>
      <p:sp>
        <p:nvSpPr>
          <p:cNvPr id="206852" name="日期占位符 4"/>
          <p:cNvSpPr>
            <a:spLocks noGrp="1"/>
          </p:cNvSpPr>
          <p:nvPr>
            <p:ph type="dt" sz="quarter" idx="11"/>
          </p:nvPr>
        </p:nvSpPr>
        <p:spPr>
          <a:noFill/>
          <a:ln>
            <a:miter lim="800000"/>
            <a:headEnd/>
            <a:tailEnd/>
          </a:ln>
        </p:spPr>
        <p:txBody>
          <a:bodyPr/>
          <a:lstStyle/>
          <a:p>
            <a:fld id="{B2CCA7C3-B00E-463E-842A-179D0B15D2FB}"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fade">
                                      <p:cBhvr>
                                        <p:cTn id="7" dur="500"/>
                                        <p:tgtEl>
                                          <p:spTgt spid="1853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5347">
                                            <p:txEl>
                                              <p:pRg st="1" end="1"/>
                                            </p:txEl>
                                          </p:spTgt>
                                        </p:tgtEl>
                                        <p:attrNameLst>
                                          <p:attrName>style.visibility</p:attrName>
                                        </p:attrNameLst>
                                      </p:cBhvr>
                                      <p:to>
                                        <p:strVal val="visible"/>
                                      </p:to>
                                    </p:set>
                                    <p:animEffect transition="in" filter="fade">
                                      <p:cBhvr>
                                        <p:cTn id="10" dur="500"/>
                                        <p:tgtEl>
                                          <p:spTgt spid="1853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Effect transition="in" filter="fade">
                                      <p:cBhvr>
                                        <p:cTn id="15" dur="500"/>
                                        <p:tgtEl>
                                          <p:spTgt spid="185347">
                                            <p:txEl>
                                              <p:pRg st="2" end="2"/>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5347">
                                            <p:txEl>
                                              <p:pRg st="3" end="3"/>
                                            </p:txEl>
                                          </p:spTgt>
                                        </p:tgtEl>
                                        <p:attrNameLst>
                                          <p:attrName>style.visibility</p:attrName>
                                        </p:attrNameLst>
                                      </p:cBhvr>
                                      <p:to>
                                        <p:strVal val="visible"/>
                                      </p:to>
                                    </p:set>
                                    <p:animEffect transition="in" filter="fade">
                                      <p:cBhvr>
                                        <p:cTn id="19" dur="500"/>
                                        <p:tgtEl>
                                          <p:spTgt spid="185347">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85347">
                                            <p:txEl>
                                              <p:pRg st="4" end="4"/>
                                            </p:txEl>
                                          </p:spTgt>
                                        </p:tgtEl>
                                        <p:attrNameLst>
                                          <p:attrName>style.visibility</p:attrName>
                                        </p:attrNameLst>
                                      </p:cBhvr>
                                      <p:to>
                                        <p:strVal val="visible"/>
                                      </p:to>
                                    </p:set>
                                    <p:animEffect transition="in" filter="fade">
                                      <p:cBhvr>
                                        <p:cTn id="23" dur="500"/>
                                        <p:tgtEl>
                                          <p:spTgt spid="185347">
                                            <p:txEl>
                                              <p:pRg st="4" end="4"/>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85347">
                                            <p:txEl>
                                              <p:pRg st="5" end="5"/>
                                            </p:txEl>
                                          </p:spTgt>
                                        </p:tgtEl>
                                        <p:attrNameLst>
                                          <p:attrName>style.visibility</p:attrName>
                                        </p:attrNameLst>
                                      </p:cBhvr>
                                      <p:to>
                                        <p:strVal val="visible"/>
                                      </p:to>
                                    </p:set>
                                    <p:animEffect transition="in" filter="fade">
                                      <p:cBhvr>
                                        <p:cTn id="27" dur="500"/>
                                        <p:tgtEl>
                                          <p:spTgt spid="185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标题 1"/>
          <p:cNvSpPr>
            <a:spLocks noGrp="1"/>
          </p:cNvSpPr>
          <p:nvPr>
            <p:ph type="title"/>
          </p:nvPr>
        </p:nvSpPr>
        <p:spPr/>
        <p:txBody>
          <a:bodyPr/>
          <a:lstStyle/>
          <a:p>
            <a:r>
              <a:rPr lang="en-US" altLang="zh-CN" sz="3600"/>
              <a:t>9.4.2 Monkey</a:t>
            </a:r>
            <a:r>
              <a:rPr lang="zh-CN" altLang="en-US" sz="3600"/>
              <a:t>基本参数与事件参数</a:t>
            </a:r>
          </a:p>
        </p:txBody>
      </p:sp>
      <p:sp>
        <p:nvSpPr>
          <p:cNvPr id="3" name="内容占位符 2"/>
          <p:cNvSpPr>
            <a:spLocks noGrp="1"/>
          </p:cNvSpPr>
          <p:nvPr>
            <p:ph idx="1"/>
          </p:nvPr>
        </p:nvSpPr>
        <p:spPr>
          <a:xfrm>
            <a:off x="791580" y="989013"/>
            <a:ext cx="7772400" cy="4751387"/>
          </a:xfrm>
          <a:effectLst>
            <a:glow rad="101600">
              <a:schemeClr val="bg1">
                <a:lumMod val="75000"/>
                <a:alpha val="60000"/>
              </a:schemeClr>
            </a:glow>
          </a:effectLst>
          <a:extLst/>
        </p:spPr>
        <p:txBody>
          <a:bodyPr/>
          <a:lstStyle/>
          <a:p>
            <a:pPr>
              <a:lnSpc>
                <a:spcPct val="150000"/>
              </a:lnSpc>
              <a:defRPr/>
            </a:pPr>
            <a:r>
              <a:rPr lang="en-US" altLang="zh-CN" b="1" dirty="0">
                <a:effectLst>
                  <a:outerShdw blurRad="38100" dist="38100" dir="2700000" algn="tl">
                    <a:srgbClr val="000000">
                      <a:alpha val="43137"/>
                    </a:srgbClr>
                  </a:outerShdw>
                </a:effectLst>
              </a:rPr>
              <a:t>Monkey</a:t>
            </a:r>
            <a:r>
              <a:rPr lang="zh-CN" altLang="en-US" b="1" dirty="0">
                <a:effectLst>
                  <a:outerShdw blurRad="38100" dist="38100" dir="2700000" algn="tl">
                    <a:srgbClr val="000000">
                      <a:alpha val="43137"/>
                    </a:srgbClr>
                  </a:outerShdw>
                </a:effectLst>
              </a:rPr>
              <a:t>测试的约束条件</a:t>
            </a:r>
            <a:endParaRPr lang="en-US" altLang="zh-CN" b="1" dirty="0">
              <a:effectLst>
                <a:outerShdw blurRad="38100" dist="38100" dir="2700000" algn="tl">
                  <a:srgbClr val="000000">
                    <a:alpha val="43137"/>
                  </a:srgbClr>
                </a:outerShdw>
              </a:effectLst>
            </a:endParaRPr>
          </a:p>
          <a:p>
            <a:pPr lvl="1">
              <a:defRPr/>
            </a:pPr>
            <a:r>
              <a:rPr lang="en-US" altLang="zh-CN" b="1" dirty="0">
                <a:solidFill>
                  <a:srgbClr val="C00000"/>
                </a:solidFill>
                <a:effectLst>
                  <a:glow rad="101600">
                    <a:srgbClr val="C5C5C5">
                      <a:alpha val="60000"/>
                    </a:srgbClr>
                  </a:glow>
                </a:effectLst>
              </a:rPr>
              <a:t>-p &lt;</a:t>
            </a:r>
            <a:r>
              <a:rPr lang="zh-CN" altLang="en-US" b="1" dirty="0">
                <a:solidFill>
                  <a:srgbClr val="C00000"/>
                </a:solidFill>
                <a:effectLst>
                  <a:glow rad="101600">
                    <a:srgbClr val="C5C5C5">
                      <a:alpha val="60000"/>
                    </a:srgbClr>
                  </a:glow>
                </a:effectLst>
              </a:rPr>
              <a:t>允许执行的报名列表</a:t>
            </a:r>
            <a:r>
              <a:rPr lang="en-US" altLang="zh-CN" b="1" dirty="0">
                <a:solidFill>
                  <a:srgbClr val="C00000"/>
                </a:solidFill>
                <a:effectLst>
                  <a:glow rad="101600">
                    <a:srgbClr val="C5C5C5">
                      <a:alpha val="60000"/>
                    </a:srgbClr>
                  </a:glow>
                </a:effectLst>
              </a:rPr>
              <a:t>&gt;</a:t>
            </a:r>
            <a:r>
              <a:rPr lang="zh-CN" altLang="en-US" b="1" dirty="0">
                <a:solidFill>
                  <a:srgbClr val="C00000"/>
                </a:solidFill>
                <a:effectLst>
                  <a:glow rad="101600">
                    <a:srgbClr val="C5C5C5">
                      <a:alpha val="60000"/>
                    </a:srgbClr>
                  </a:glow>
                </a:effectLst>
              </a:rPr>
              <a:t>：</a:t>
            </a:r>
            <a:r>
              <a:rPr lang="zh-CN" altLang="en-US" dirty="0"/>
              <a:t>要测试多个包，需要使用多个</a:t>
            </a:r>
            <a:r>
              <a:rPr lang="en-US" altLang="zh-CN" dirty="0"/>
              <a:t>-p</a:t>
            </a:r>
            <a:r>
              <a:rPr lang="zh-CN" altLang="en-US" dirty="0"/>
              <a:t>选项，每个</a:t>
            </a:r>
            <a:r>
              <a:rPr lang="en-US" altLang="zh-CN" dirty="0"/>
              <a:t>-p</a:t>
            </a:r>
            <a:r>
              <a:rPr lang="zh-CN" altLang="en-US" dirty="0"/>
              <a:t>选项只能用于一个包</a:t>
            </a:r>
            <a:endParaRPr lang="en-US" altLang="zh-CN" dirty="0"/>
          </a:p>
          <a:p>
            <a:pPr lvl="2">
              <a:defRPr/>
            </a:pPr>
            <a:r>
              <a:rPr lang="zh-CN" altLang="en-US" b="1" dirty="0">
                <a:solidFill>
                  <a:srgbClr val="CC9900"/>
                </a:solidFill>
                <a:effectLst>
                  <a:outerShdw blurRad="38100" dist="38100" dir="2700000" algn="tl">
                    <a:srgbClr val="000000">
                      <a:alpha val="43137"/>
                    </a:srgbClr>
                  </a:outerShdw>
                </a:effectLst>
              </a:rPr>
              <a:t>查询包名：</a:t>
            </a:r>
            <a:r>
              <a:rPr lang="en-US" altLang="zh-CN" dirty="0" err="1"/>
              <a:t>adb</a:t>
            </a:r>
            <a:r>
              <a:rPr lang="en-US" altLang="zh-CN" dirty="0"/>
              <a:t> shell pm list package </a:t>
            </a:r>
          </a:p>
          <a:p>
            <a:pPr lvl="1">
              <a:defRPr/>
            </a:pPr>
            <a:r>
              <a:rPr lang="en-US" altLang="zh-CN" dirty="0"/>
              <a:t>-c </a:t>
            </a:r>
            <a:r>
              <a:rPr lang="en-US" altLang="zh-CN" b="1" dirty="0">
                <a:solidFill>
                  <a:srgbClr val="C00000"/>
                </a:solidFill>
                <a:effectLst>
                  <a:glow rad="101600">
                    <a:srgbClr val="C5C5C5">
                      <a:alpha val="60000"/>
                    </a:srgbClr>
                  </a:glow>
                </a:effectLst>
              </a:rPr>
              <a:t>&lt;</a:t>
            </a:r>
            <a:r>
              <a:rPr lang="zh-CN" altLang="en-US" b="1" dirty="0">
                <a:solidFill>
                  <a:srgbClr val="C00000"/>
                </a:solidFill>
                <a:effectLst>
                  <a:glow rad="101600">
                    <a:srgbClr val="C5C5C5">
                      <a:alpha val="60000"/>
                    </a:srgbClr>
                  </a:glow>
                </a:effectLst>
              </a:rPr>
              <a:t>允许执行的报名列表</a:t>
            </a:r>
            <a:r>
              <a:rPr lang="en-US" altLang="zh-CN" b="1" dirty="0">
                <a:solidFill>
                  <a:srgbClr val="C00000"/>
                </a:solidFill>
                <a:effectLst>
                  <a:glow rad="101600">
                    <a:srgbClr val="C5C5C5">
                      <a:alpha val="60000"/>
                    </a:srgbClr>
                  </a:glow>
                </a:effectLst>
              </a:rPr>
              <a:t>&gt;</a:t>
            </a:r>
            <a:r>
              <a:rPr lang="zh-CN" altLang="en-US" b="1" dirty="0">
                <a:solidFill>
                  <a:srgbClr val="C00000"/>
                </a:solidFill>
                <a:effectLst>
                  <a:glow rad="101600">
                    <a:srgbClr val="C5C5C5">
                      <a:alpha val="60000"/>
                    </a:srgbClr>
                  </a:glow>
                </a:effectLst>
              </a:rPr>
              <a:t>：</a:t>
            </a:r>
            <a:r>
              <a:rPr lang="zh-CN" altLang="en-US" dirty="0"/>
              <a:t>测试没有界面的应用程序</a:t>
            </a:r>
          </a:p>
        </p:txBody>
      </p:sp>
      <p:sp>
        <p:nvSpPr>
          <p:cNvPr id="207875" name="灯片编号占位符 3"/>
          <p:cNvSpPr>
            <a:spLocks noGrp="1"/>
          </p:cNvSpPr>
          <p:nvPr>
            <p:ph type="sldNum" sz="quarter" idx="10"/>
          </p:nvPr>
        </p:nvSpPr>
        <p:spPr>
          <a:noFill/>
        </p:spPr>
        <p:txBody>
          <a:bodyPr/>
          <a:lstStyle/>
          <a:p>
            <a:fld id="{305BE247-2F93-4532-A7C0-2D624AFE731D}" type="slidenum">
              <a:rPr lang="zh-CN" altLang="en-US" smtClean="0">
                <a:latin typeface="Arial" charset="0"/>
                <a:ea typeface="宋体" charset="-122"/>
              </a:rPr>
              <a:pPr/>
              <a:t>115</a:t>
            </a:fld>
            <a:endParaRPr lang="en-US" altLang="zh-CN">
              <a:latin typeface="Arial" charset="0"/>
              <a:ea typeface="宋体" charset="-122"/>
            </a:endParaRPr>
          </a:p>
        </p:txBody>
      </p:sp>
      <p:sp>
        <p:nvSpPr>
          <p:cNvPr id="207876" name="日期占位符 4"/>
          <p:cNvSpPr>
            <a:spLocks noGrp="1"/>
          </p:cNvSpPr>
          <p:nvPr>
            <p:ph type="dt" sz="quarter" idx="11"/>
          </p:nvPr>
        </p:nvSpPr>
        <p:spPr>
          <a:noFill/>
          <a:ln>
            <a:miter lim="800000"/>
            <a:headEnd/>
            <a:tailEnd/>
          </a:ln>
        </p:spPr>
        <p:txBody>
          <a:bodyPr/>
          <a:lstStyle/>
          <a:p>
            <a:fld id="{52F162F2-C83E-4AB5-A5EE-CD7DF58BA61A}"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标题 1"/>
          <p:cNvSpPr>
            <a:spLocks noGrp="1"/>
          </p:cNvSpPr>
          <p:nvPr>
            <p:ph type="title"/>
          </p:nvPr>
        </p:nvSpPr>
        <p:spPr/>
        <p:txBody>
          <a:bodyPr/>
          <a:lstStyle/>
          <a:p>
            <a:r>
              <a:rPr lang="en-US" altLang="zh-CN"/>
              <a:t>9.4.1 Monkey</a:t>
            </a:r>
            <a:r>
              <a:rPr lang="zh-CN" altLang="en-US"/>
              <a:t>介绍</a:t>
            </a:r>
          </a:p>
        </p:txBody>
      </p:sp>
      <p:pic>
        <p:nvPicPr>
          <p:cNvPr id="6" name="p">
            <a:hlinkClick r:id="" action="ppaction://media"/>
          </p:cNvPr>
          <p:cNvPicPr>
            <a:picLocks noGrp="1" noChangeAspect="1"/>
          </p:cNvPicPr>
          <p:nvPr>
            <p:ph idx="1"/>
            <a:videoFile r:link="rId1"/>
          </p:nvPr>
        </p:nvPicPr>
        <p:blipFill>
          <a:blip r:embed="rId3"/>
          <a:stretch>
            <a:fillRect/>
          </a:stretch>
        </p:blipFill>
        <p:spPr>
          <a:xfrm>
            <a:off x="1223627" y="0"/>
            <a:ext cx="7641641" cy="6858000"/>
          </a:xfrm>
          <a:effectLst>
            <a:glow rad="101600">
              <a:schemeClr val="accent4">
                <a:satMod val="175000"/>
                <a:alpha val="40000"/>
              </a:schemeClr>
            </a:glow>
          </a:effectLst>
        </p:spPr>
      </p:pic>
      <p:sp>
        <p:nvSpPr>
          <p:cNvPr id="208899" name="灯片编号占位符 3"/>
          <p:cNvSpPr>
            <a:spLocks noGrp="1"/>
          </p:cNvSpPr>
          <p:nvPr>
            <p:ph type="sldNum" sz="quarter" idx="10"/>
          </p:nvPr>
        </p:nvSpPr>
        <p:spPr>
          <a:noFill/>
        </p:spPr>
        <p:txBody>
          <a:bodyPr/>
          <a:lstStyle/>
          <a:p>
            <a:fld id="{6FE6D310-04A8-4E74-9E73-5B472D8C8CEB}" type="slidenum">
              <a:rPr lang="zh-CN" altLang="en-US" smtClean="0">
                <a:latin typeface="Arial" charset="0"/>
                <a:ea typeface="宋体" charset="-122"/>
              </a:rPr>
              <a:pPr/>
              <a:t>116</a:t>
            </a:fld>
            <a:endParaRPr lang="en-US" altLang="zh-CN">
              <a:latin typeface="Arial" charset="0"/>
              <a:ea typeface="宋体" charset="-122"/>
            </a:endParaRPr>
          </a:p>
        </p:txBody>
      </p:sp>
      <p:sp>
        <p:nvSpPr>
          <p:cNvPr id="208900" name="日期占位符 4"/>
          <p:cNvSpPr>
            <a:spLocks noGrp="1"/>
          </p:cNvSpPr>
          <p:nvPr>
            <p:ph type="dt" sz="quarter" idx="11"/>
          </p:nvPr>
        </p:nvSpPr>
        <p:spPr>
          <a:noFill/>
          <a:ln>
            <a:miter lim="800000"/>
            <a:headEnd/>
            <a:tailEnd/>
          </a:ln>
        </p:spPr>
        <p:txBody>
          <a:bodyPr/>
          <a:lstStyle/>
          <a:p>
            <a:fld id="{0818C6EE-8A73-4B1B-8B4D-1225A1A07320}"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标题 1"/>
          <p:cNvSpPr>
            <a:spLocks noGrp="1"/>
          </p:cNvSpPr>
          <p:nvPr>
            <p:ph type="title"/>
          </p:nvPr>
        </p:nvSpPr>
        <p:spPr>
          <a:xfrm>
            <a:off x="1943100" y="157163"/>
            <a:ext cx="7200900" cy="800100"/>
          </a:xfrm>
        </p:spPr>
        <p:txBody>
          <a:bodyPr/>
          <a:lstStyle/>
          <a:p>
            <a:pPr>
              <a:lnSpc>
                <a:spcPct val="150000"/>
              </a:lnSpc>
            </a:pPr>
            <a:r>
              <a:rPr lang="en-US" altLang="zh-CN" sz="3600"/>
              <a:t>9.4.2 Monkey</a:t>
            </a:r>
            <a:r>
              <a:rPr lang="zh-CN" altLang="en-US" sz="3600"/>
              <a:t>基本参数与事件参数</a:t>
            </a:r>
            <a:endParaRPr lang="en-US" altLang="zh-CN" sz="3600"/>
          </a:p>
        </p:txBody>
      </p:sp>
      <p:sp>
        <p:nvSpPr>
          <p:cNvPr id="3" name="内容占位符 2"/>
          <p:cNvSpPr>
            <a:spLocks noGrp="1"/>
          </p:cNvSpPr>
          <p:nvPr>
            <p:ph idx="1"/>
          </p:nvPr>
        </p:nvSpPr>
        <p:spPr>
          <a:xfrm>
            <a:off x="157493" y="989013"/>
            <a:ext cx="8568444" cy="4751387"/>
          </a:xfrm>
          <a:extLst/>
        </p:spPr>
        <p:txBody>
          <a:bodyPr/>
          <a:lstStyle/>
          <a:p>
            <a:pPr>
              <a:defRPr/>
            </a:pPr>
            <a:r>
              <a:rPr lang="en-US" altLang="zh-CN" b="1" dirty="0">
                <a:effectLst>
                  <a:outerShdw blurRad="38100" dist="38100" dir="2700000" algn="tl">
                    <a:srgbClr val="000000">
                      <a:alpha val="43137"/>
                    </a:srgbClr>
                  </a:outerShdw>
                </a:effectLst>
              </a:rPr>
              <a:t>Monkey</a:t>
            </a:r>
            <a:r>
              <a:rPr lang="zh-CN" altLang="en-US" b="1" dirty="0">
                <a:effectLst>
                  <a:outerShdw blurRad="38100" dist="38100" dir="2700000" algn="tl">
                    <a:srgbClr val="000000">
                      <a:alpha val="43137"/>
                    </a:srgbClr>
                  </a:outerShdw>
                </a:effectLst>
              </a:rPr>
              <a:t>测试的事件参数：</a:t>
            </a:r>
            <a:endParaRPr lang="en-US" altLang="zh-CN" b="1" dirty="0">
              <a:effectLst>
                <a:outerShdw blurRad="38100" dist="38100" dir="2700000" algn="tl">
                  <a:srgbClr val="000000">
                    <a:alpha val="43137"/>
                  </a:srgbClr>
                </a:outerShdw>
              </a:effectLst>
            </a:endParaRPr>
          </a:p>
          <a:p>
            <a:pPr lvl="1">
              <a:defRPr/>
            </a:pPr>
            <a:r>
              <a:rPr lang="en-US" altLang="zh-CN" b="1" dirty="0">
                <a:solidFill>
                  <a:srgbClr val="C00000"/>
                </a:solidFill>
                <a:effectLst>
                  <a:glow rad="101600">
                    <a:srgbClr val="C5C5C5">
                      <a:alpha val="60000"/>
                    </a:srgbClr>
                  </a:glow>
                </a:effectLst>
              </a:rPr>
              <a:t>-s &lt;</a:t>
            </a:r>
            <a:r>
              <a:rPr lang="zh-CN" altLang="en-US" b="1" dirty="0">
                <a:solidFill>
                  <a:srgbClr val="C00000"/>
                </a:solidFill>
                <a:effectLst>
                  <a:glow rad="101600">
                    <a:srgbClr val="C5C5C5">
                      <a:alpha val="60000"/>
                    </a:srgbClr>
                  </a:glow>
                </a:effectLst>
              </a:rPr>
              <a:t>随机数种子</a:t>
            </a:r>
            <a:r>
              <a:rPr lang="en-US" altLang="zh-CN" b="1" dirty="0">
                <a:solidFill>
                  <a:srgbClr val="C00000"/>
                </a:solidFill>
                <a:effectLst>
                  <a:glow rad="101600">
                    <a:srgbClr val="C5C5C5">
                      <a:alpha val="60000"/>
                    </a:srgbClr>
                  </a:glow>
                </a:effectLst>
              </a:rPr>
              <a:t>&gt;</a:t>
            </a:r>
            <a:r>
              <a:rPr lang="zh-CN" altLang="en-US" b="1" dirty="0">
                <a:solidFill>
                  <a:srgbClr val="C00000"/>
                </a:solidFill>
                <a:effectLst>
                  <a:glow rad="101600">
                    <a:srgbClr val="C5C5C5">
                      <a:alpha val="60000"/>
                    </a:srgbClr>
                  </a:glow>
                </a:effectLst>
              </a:rPr>
              <a:t>：</a:t>
            </a:r>
            <a:r>
              <a:rPr lang="zh-CN" altLang="en-US" dirty="0"/>
              <a:t>如果用相同的</a:t>
            </a:r>
            <a:r>
              <a:rPr lang="en-US" altLang="zh-CN" dirty="0"/>
              <a:t>seed</a:t>
            </a:r>
            <a:r>
              <a:rPr lang="zh-CN" altLang="en-US" dirty="0"/>
              <a:t>值再次运行</a:t>
            </a:r>
            <a:r>
              <a:rPr lang="en-US" altLang="zh-CN" dirty="0"/>
              <a:t>monkey</a:t>
            </a:r>
            <a:r>
              <a:rPr lang="zh-CN" altLang="en-US" dirty="0"/>
              <a:t>将生成相同的事件</a:t>
            </a:r>
            <a:endParaRPr lang="en-US" altLang="zh-CN" dirty="0"/>
          </a:p>
          <a:p>
            <a:pPr lvl="1">
              <a:defRPr/>
            </a:pPr>
            <a:r>
              <a:rPr lang="en-US" altLang="zh-CN" b="1" dirty="0">
                <a:solidFill>
                  <a:srgbClr val="C00000"/>
                </a:solidFill>
                <a:effectLst>
                  <a:glow rad="101600">
                    <a:srgbClr val="C5C5C5">
                      <a:alpha val="60000"/>
                    </a:srgbClr>
                  </a:glow>
                </a:effectLst>
              </a:rPr>
              <a:t>--throttle &lt;</a:t>
            </a:r>
            <a:r>
              <a:rPr lang="zh-CN" altLang="en-US" b="1" dirty="0">
                <a:solidFill>
                  <a:srgbClr val="C00000"/>
                </a:solidFill>
                <a:effectLst>
                  <a:glow rad="101600">
                    <a:srgbClr val="C5C5C5">
                      <a:alpha val="60000"/>
                    </a:srgbClr>
                  </a:glow>
                </a:effectLst>
              </a:rPr>
              <a:t>毫秒</a:t>
            </a:r>
            <a:r>
              <a:rPr lang="en-US" altLang="zh-CN" b="1" dirty="0">
                <a:solidFill>
                  <a:srgbClr val="C00000"/>
                </a:solidFill>
                <a:effectLst>
                  <a:glow rad="101600">
                    <a:srgbClr val="C5C5C5">
                      <a:alpha val="60000"/>
                    </a:srgbClr>
                  </a:glow>
                </a:effectLst>
              </a:rPr>
              <a:t>&gt;</a:t>
            </a:r>
            <a:r>
              <a:rPr lang="zh-CN" altLang="en-US" b="1" dirty="0">
                <a:solidFill>
                  <a:srgbClr val="C00000"/>
                </a:solidFill>
                <a:effectLst>
                  <a:glow rad="101600">
                    <a:srgbClr val="C5C5C5">
                      <a:alpha val="60000"/>
                    </a:srgbClr>
                  </a:glow>
                </a:effectLst>
              </a:rPr>
              <a:t>：</a:t>
            </a:r>
            <a:r>
              <a:rPr lang="zh-CN" altLang="en-US" dirty="0"/>
              <a:t>测试事件之间的延时，可以减缓</a:t>
            </a:r>
            <a:r>
              <a:rPr lang="en-US" altLang="zh-CN" dirty="0"/>
              <a:t>Monkey</a:t>
            </a:r>
            <a:r>
              <a:rPr lang="zh-CN" altLang="en-US" dirty="0"/>
              <a:t>的执行速度</a:t>
            </a:r>
            <a:endParaRPr lang="en-US" altLang="zh-CN" dirty="0"/>
          </a:p>
          <a:p>
            <a:pPr lvl="1">
              <a:defRPr/>
            </a:pPr>
            <a:r>
              <a:rPr lang="en-US" altLang="zh-CN" b="1" dirty="0">
                <a:solidFill>
                  <a:srgbClr val="C00000"/>
                </a:solidFill>
                <a:effectLst>
                  <a:glow rad="101600">
                    <a:srgbClr val="C5C5C5">
                      <a:alpha val="60000"/>
                    </a:srgbClr>
                  </a:glow>
                </a:effectLst>
              </a:rPr>
              <a:t>--randomize-throttle: </a:t>
            </a:r>
            <a:r>
              <a:rPr lang="zh-CN" altLang="en-US" dirty="0"/>
              <a:t>与</a:t>
            </a:r>
            <a:r>
              <a:rPr lang="en-US" altLang="zh-CN" dirty="0"/>
              <a:t>--throttle</a:t>
            </a:r>
            <a:r>
              <a:rPr lang="zh-CN" altLang="en-US" dirty="0"/>
              <a:t>配合使用，随机延时范围为</a:t>
            </a:r>
            <a:r>
              <a:rPr lang="en-US" altLang="zh-CN" dirty="0"/>
              <a:t>0~throttle</a:t>
            </a:r>
            <a:r>
              <a:rPr lang="zh-CN" altLang="en-US" dirty="0"/>
              <a:t>设置的时间</a:t>
            </a:r>
            <a:endParaRPr lang="en-US" altLang="zh-CN" dirty="0"/>
          </a:p>
          <a:p>
            <a:pPr lvl="1">
              <a:defRPr/>
            </a:pPr>
            <a:r>
              <a:rPr lang="en-US" altLang="zh-CN" b="1" dirty="0">
                <a:solidFill>
                  <a:srgbClr val="C00000"/>
                </a:solidFill>
                <a:effectLst>
                  <a:glow rad="101600">
                    <a:srgbClr val="C5C5C5">
                      <a:alpha val="60000"/>
                    </a:srgbClr>
                  </a:glow>
                </a:effectLst>
              </a:rPr>
              <a:t>--</a:t>
            </a:r>
            <a:r>
              <a:rPr lang="en-US" altLang="zh-CN" b="1" dirty="0" err="1">
                <a:solidFill>
                  <a:srgbClr val="C00000"/>
                </a:solidFill>
                <a:effectLst>
                  <a:glow rad="101600">
                    <a:srgbClr val="C5C5C5">
                      <a:alpha val="60000"/>
                    </a:srgbClr>
                  </a:glow>
                </a:effectLst>
              </a:rPr>
              <a:t>pct</a:t>
            </a:r>
            <a:r>
              <a:rPr lang="en-US" altLang="zh-CN" b="1" dirty="0">
                <a:solidFill>
                  <a:srgbClr val="C00000"/>
                </a:solidFill>
                <a:effectLst>
                  <a:glow rad="101600">
                    <a:srgbClr val="C5C5C5">
                      <a:alpha val="60000"/>
                    </a:srgbClr>
                  </a:glow>
                </a:effectLst>
              </a:rPr>
              <a:t>-touch &lt;percent&gt;: </a:t>
            </a:r>
            <a:r>
              <a:rPr lang="zh-CN" altLang="en-US" dirty="0"/>
              <a:t>调整触摸事件的百分比</a:t>
            </a:r>
            <a:endParaRPr lang="en-US" altLang="zh-CN" dirty="0"/>
          </a:p>
          <a:p>
            <a:pPr lvl="1">
              <a:defRPr/>
            </a:pPr>
            <a:r>
              <a:rPr lang="en-US" altLang="zh-CN" b="1" dirty="0">
                <a:solidFill>
                  <a:srgbClr val="C00000"/>
                </a:solidFill>
                <a:effectLst>
                  <a:glow rad="101600">
                    <a:srgbClr val="C5C5C5">
                      <a:alpha val="60000"/>
                    </a:srgbClr>
                  </a:glow>
                </a:effectLst>
              </a:rPr>
              <a:t>--</a:t>
            </a:r>
            <a:r>
              <a:rPr lang="en-US" altLang="zh-CN" b="1" dirty="0" err="1">
                <a:solidFill>
                  <a:srgbClr val="C00000"/>
                </a:solidFill>
                <a:effectLst>
                  <a:glow rad="101600">
                    <a:srgbClr val="C5C5C5">
                      <a:alpha val="60000"/>
                    </a:srgbClr>
                  </a:glow>
                </a:effectLst>
              </a:rPr>
              <a:t>pct</a:t>
            </a:r>
            <a:r>
              <a:rPr lang="en-US" altLang="zh-CN" b="1" dirty="0">
                <a:solidFill>
                  <a:srgbClr val="C00000"/>
                </a:solidFill>
                <a:effectLst>
                  <a:glow rad="101600">
                    <a:srgbClr val="C5C5C5">
                      <a:alpha val="60000"/>
                    </a:srgbClr>
                  </a:glow>
                </a:effectLst>
              </a:rPr>
              <a:t>-motion &lt;percent&gt;</a:t>
            </a:r>
          </a:p>
          <a:p>
            <a:pPr lvl="1">
              <a:defRPr/>
            </a:pPr>
            <a:r>
              <a:rPr lang="en-US" altLang="zh-CN" b="1" dirty="0">
                <a:solidFill>
                  <a:srgbClr val="C00000"/>
                </a:solidFill>
                <a:effectLst>
                  <a:glow rad="101600">
                    <a:srgbClr val="C5C5C5">
                      <a:alpha val="60000"/>
                    </a:srgbClr>
                  </a:glow>
                </a:effectLst>
              </a:rPr>
              <a:t>--</a:t>
            </a:r>
            <a:r>
              <a:rPr lang="en-US" altLang="zh-CN" b="1" dirty="0" err="1">
                <a:solidFill>
                  <a:srgbClr val="C00000"/>
                </a:solidFill>
                <a:effectLst>
                  <a:glow rad="101600">
                    <a:srgbClr val="C5C5C5">
                      <a:alpha val="60000"/>
                    </a:srgbClr>
                  </a:glow>
                </a:effectLst>
              </a:rPr>
              <a:t>pct-syskeys</a:t>
            </a:r>
            <a:r>
              <a:rPr lang="en-US" altLang="zh-CN" b="1" dirty="0">
                <a:solidFill>
                  <a:srgbClr val="C00000"/>
                </a:solidFill>
                <a:effectLst>
                  <a:glow rad="101600">
                    <a:srgbClr val="C5C5C5">
                      <a:alpha val="60000"/>
                    </a:srgbClr>
                  </a:glow>
                </a:effectLst>
              </a:rPr>
              <a:t> &lt;percent&gt;</a:t>
            </a:r>
            <a:r>
              <a:rPr lang="en-US" altLang="zh-CN" dirty="0"/>
              <a:t>: Home</a:t>
            </a:r>
            <a:r>
              <a:rPr lang="zh-CN" altLang="en-US" dirty="0"/>
              <a:t>、</a:t>
            </a:r>
            <a:r>
              <a:rPr lang="en-US" altLang="zh-CN" dirty="0"/>
              <a:t>Back</a:t>
            </a:r>
            <a:r>
              <a:rPr lang="zh-CN" altLang="en-US" dirty="0"/>
              <a:t>、音量控制等系统事件</a:t>
            </a:r>
          </a:p>
        </p:txBody>
      </p:sp>
      <p:sp>
        <p:nvSpPr>
          <p:cNvPr id="209923" name="灯片编号占位符 3"/>
          <p:cNvSpPr>
            <a:spLocks noGrp="1"/>
          </p:cNvSpPr>
          <p:nvPr>
            <p:ph type="sldNum" sz="quarter" idx="10"/>
          </p:nvPr>
        </p:nvSpPr>
        <p:spPr>
          <a:noFill/>
        </p:spPr>
        <p:txBody>
          <a:bodyPr/>
          <a:lstStyle/>
          <a:p>
            <a:fld id="{0E1889EC-5A25-4EF3-B9FA-99BB629B49C5}" type="slidenum">
              <a:rPr lang="zh-CN" altLang="en-US" smtClean="0">
                <a:latin typeface="Arial" charset="0"/>
                <a:ea typeface="宋体" charset="-122"/>
              </a:rPr>
              <a:pPr/>
              <a:t>117</a:t>
            </a:fld>
            <a:endParaRPr lang="en-US" altLang="zh-CN">
              <a:latin typeface="Arial" charset="0"/>
              <a:ea typeface="宋体" charset="-122"/>
            </a:endParaRPr>
          </a:p>
        </p:txBody>
      </p:sp>
      <p:sp>
        <p:nvSpPr>
          <p:cNvPr id="209924" name="日期占位符 4"/>
          <p:cNvSpPr>
            <a:spLocks noGrp="1"/>
          </p:cNvSpPr>
          <p:nvPr>
            <p:ph type="dt" sz="quarter" idx="11"/>
          </p:nvPr>
        </p:nvSpPr>
        <p:spPr>
          <a:noFill/>
          <a:ln>
            <a:miter lim="800000"/>
            <a:headEnd/>
            <a:tailEnd/>
          </a:ln>
        </p:spPr>
        <p:txBody>
          <a:bodyPr/>
          <a:lstStyle/>
          <a:p>
            <a:fld id="{E861EEC7-3FD7-4C89-BA38-EC3400FA1886}"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标题 1"/>
          <p:cNvSpPr>
            <a:spLocks noGrp="1"/>
          </p:cNvSpPr>
          <p:nvPr>
            <p:ph type="title"/>
          </p:nvPr>
        </p:nvSpPr>
        <p:spPr/>
        <p:txBody>
          <a:bodyPr/>
          <a:lstStyle/>
          <a:p>
            <a:r>
              <a:rPr lang="en-US" altLang="zh-CN" sz="3600"/>
              <a:t>9.4.2 Monkey</a:t>
            </a:r>
            <a:r>
              <a:rPr lang="zh-CN" altLang="en-US" sz="3600"/>
              <a:t>基本参数与事件参数</a:t>
            </a:r>
          </a:p>
        </p:txBody>
      </p:sp>
      <p:pic>
        <p:nvPicPr>
          <p:cNvPr id="6" name="Shape">
            <a:hlinkClick r:id="" action="ppaction://media"/>
          </p:cNvPr>
          <p:cNvPicPr>
            <a:picLocks noGrp="1" noChangeAspect="1"/>
          </p:cNvPicPr>
          <p:nvPr>
            <p:ph idx="1"/>
            <a:videoFile r:link="rId1"/>
          </p:nvPr>
        </p:nvPicPr>
        <p:blipFill>
          <a:blip r:embed="rId3"/>
          <a:srcRect/>
          <a:stretch>
            <a:fillRect/>
          </a:stretch>
        </p:blipFill>
        <p:spPr>
          <a:xfrm>
            <a:off x="0" y="977900"/>
            <a:ext cx="9096375" cy="4719638"/>
          </a:xfrm>
        </p:spPr>
      </p:pic>
      <p:sp>
        <p:nvSpPr>
          <p:cNvPr id="210947" name="灯片编号占位符 3"/>
          <p:cNvSpPr>
            <a:spLocks noGrp="1"/>
          </p:cNvSpPr>
          <p:nvPr>
            <p:ph type="sldNum" sz="quarter" idx="10"/>
          </p:nvPr>
        </p:nvSpPr>
        <p:spPr>
          <a:noFill/>
        </p:spPr>
        <p:txBody>
          <a:bodyPr/>
          <a:lstStyle/>
          <a:p>
            <a:fld id="{A6E0093B-8923-40D6-990A-9995E03998F2}" type="slidenum">
              <a:rPr lang="zh-CN" altLang="en-US" smtClean="0">
                <a:latin typeface="Arial" charset="0"/>
                <a:ea typeface="宋体" charset="-122"/>
              </a:rPr>
              <a:pPr/>
              <a:t>118</a:t>
            </a:fld>
            <a:endParaRPr lang="en-US" altLang="zh-CN">
              <a:latin typeface="Arial" charset="0"/>
              <a:ea typeface="宋体" charset="-122"/>
            </a:endParaRPr>
          </a:p>
        </p:txBody>
      </p:sp>
      <p:sp>
        <p:nvSpPr>
          <p:cNvPr id="210948" name="日期占位符 4"/>
          <p:cNvSpPr>
            <a:spLocks noGrp="1"/>
          </p:cNvSpPr>
          <p:nvPr>
            <p:ph type="dt" sz="quarter" idx="11"/>
          </p:nvPr>
        </p:nvSpPr>
        <p:spPr>
          <a:noFill/>
          <a:ln>
            <a:miter lim="800000"/>
            <a:headEnd/>
            <a:tailEnd/>
          </a:ln>
        </p:spPr>
        <p:txBody>
          <a:bodyPr/>
          <a:lstStyle/>
          <a:p>
            <a:fld id="{6B8356B3-86E4-40DB-A76A-D2D82C87D2F0}"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标题 1"/>
          <p:cNvSpPr>
            <a:spLocks noGrp="1"/>
          </p:cNvSpPr>
          <p:nvPr>
            <p:ph type="title"/>
          </p:nvPr>
        </p:nvSpPr>
        <p:spPr>
          <a:xfrm>
            <a:off x="1943100" y="101600"/>
            <a:ext cx="7200900" cy="800100"/>
          </a:xfrm>
        </p:spPr>
        <p:txBody>
          <a:bodyPr/>
          <a:lstStyle/>
          <a:p>
            <a:pPr>
              <a:lnSpc>
                <a:spcPct val="150000"/>
              </a:lnSpc>
            </a:pPr>
            <a:r>
              <a:rPr lang="en-US" altLang="zh-CN"/>
              <a:t>9.4.3 Monkey</a:t>
            </a:r>
            <a:r>
              <a:rPr lang="zh-CN" altLang="en-US"/>
              <a:t>调试参数</a:t>
            </a:r>
            <a:endParaRPr lang="en-US" altLang="zh-CN"/>
          </a:p>
        </p:txBody>
      </p:sp>
      <p:sp>
        <p:nvSpPr>
          <p:cNvPr id="3" name="内容占位符 2"/>
          <p:cNvSpPr>
            <a:spLocks noGrp="1"/>
          </p:cNvSpPr>
          <p:nvPr>
            <p:ph idx="1"/>
          </p:nvPr>
        </p:nvSpPr>
        <p:spPr>
          <a:xfrm>
            <a:off x="498177" y="1124744"/>
            <a:ext cx="7772400" cy="4751387"/>
          </a:xfrm>
          <a:extLst/>
        </p:spPr>
        <p:txBody>
          <a:bodyPr/>
          <a:lstStyle/>
          <a:p>
            <a:pPr>
              <a:defRPr/>
            </a:pPr>
            <a:r>
              <a:rPr lang="en-US" altLang="zh-CN" b="1" dirty="0">
                <a:effectLst>
                  <a:outerShdw blurRad="38100" dist="38100" dir="2700000" algn="tl">
                    <a:srgbClr val="000000">
                      <a:alpha val="43137"/>
                    </a:srgbClr>
                  </a:outerShdw>
                </a:effectLst>
              </a:rPr>
              <a:t>Monkey</a:t>
            </a:r>
            <a:r>
              <a:rPr lang="zh-CN" altLang="en-US" b="1" dirty="0">
                <a:effectLst>
                  <a:outerShdw blurRad="38100" dist="38100" dir="2700000" algn="tl">
                    <a:srgbClr val="000000">
                      <a:alpha val="43137"/>
                    </a:srgbClr>
                  </a:outerShdw>
                </a:effectLst>
              </a:rPr>
              <a:t>调试参数</a:t>
            </a:r>
            <a:endParaRPr lang="en-US" altLang="zh-CN" b="1" dirty="0">
              <a:effectLst>
                <a:outerShdw blurRad="38100" dist="38100" dir="2700000" algn="tl">
                  <a:srgbClr val="000000">
                    <a:alpha val="43137"/>
                  </a:srgbClr>
                </a:outerShdw>
              </a:effectLst>
            </a:endParaRPr>
          </a:p>
          <a:p>
            <a:pPr lvl="1">
              <a:defRPr/>
            </a:pPr>
            <a:r>
              <a:rPr lang="zh-CN" altLang="en-US" dirty="0"/>
              <a:t>控制</a:t>
            </a:r>
            <a:r>
              <a:rPr lang="en-US" altLang="zh-CN" dirty="0"/>
              <a:t>Monkey</a:t>
            </a:r>
            <a:r>
              <a:rPr lang="zh-CN" altLang="en-US" dirty="0"/>
              <a:t>测试遇到错误是否停止</a:t>
            </a:r>
            <a:endParaRPr lang="en-US" altLang="zh-CN" dirty="0"/>
          </a:p>
          <a:p>
            <a:pPr lvl="1">
              <a:defRPr/>
            </a:pPr>
            <a:r>
              <a:rPr lang="en-US" altLang="zh-CN" b="1" dirty="0">
                <a:solidFill>
                  <a:srgbClr val="C00000"/>
                </a:solidFill>
                <a:effectLst>
                  <a:glow rad="101600">
                    <a:srgbClr val="C5C5C5">
                      <a:alpha val="60000"/>
                    </a:srgbClr>
                  </a:glow>
                </a:effectLst>
              </a:rPr>
              <a:t>ANR</a:t>
            </a:r>
            <a:r>
              <a:rPr lang="zh-CN" altLang="en-US" b="1" dirty="0">
                <a:solidFill>
                  <a:srgbClr val="C00000"/>
                </a:solidFill>
                <a:effectLst>
                  <a:glow rad="101600">
                    <a:srgbClr val="C5C5C5">
                      <a:alpha val="60000"/>
                    </a:srgbClr>
                  </a:glow>
                </a:effectLst>
              </a:rPr>
              <a:t>：</a:t>
            </a:r>
            <a:r>
              <a:rPr lang="zh-CN" altLang="en-US" dirty="0"/>
              <a:t>在</a:t>
            </a:r>
            <a:r>
              <a:rPr lang="en-US" altLang="zh-CN" dirty="0"/>
              <a:t>5</a:t>
            </a:r>
            <a:r>
              <a:rPr lang="zh-CN" altLang="en-US" dirty="0"/>
              <a:t>秒内没有响应输入的事件</a:t>
            </a:r>
            <a:endParaRPr lang="en-US" altLang="zh-CN" dirty="0"/>
          </a:p>
          <a:p>
            <a:pPr lvl="1">
              <a:defRPr/>
            </a:pPr>
            <a:r>
              <a:rPr lang="en-US" altLang="zh-CN" b="1" dirty="0">
                <a:solidFill>
                  <a:srgbClr val="C00000"/>
                </a:solidFill>
                <a:effectLst>
                  <a:glow rad="101600">
                    <a:srgbClr val="C5C5C5">
                      <a:alpha val="60000"/>
                    </a:srgbClr>
                  </a:glow>
                </a:effectLst>
              </a:rPr>
              <a:t>Crash</a:t>
            </a:r>
            <a:r>
              <a:rPr lang="zh-CN" altLang="en-US" b="1" dirty="0">
                <a:solidFill>
                  <a:srgbClr val="C00000"/>
                </a:solidFill>
                <a:effectLst>
                  <a:glow rad="101600">
                    <a:srgbClr val="C5C5C5">
                      <a:alpha val="60000"/>
                    </a:srgbClr>
                  </a:glow>
                </a:effectLst>
              </a:rPr>
              <a:t>：</a:t>
            </a:r>
            <a:r>
              <a:rPr lang="zh-CN" altLang="en-US" dirty="0"/>
              <a:t>异常停止或异常退出</a:t>
            </a:r>
          </a:p>
        </p:txBody>
      </p:sp>
      <p:sp>
        <p:nvSpPr>
          <p:cNvPr id="211971" name="灯片编号占位符 3"/>
          <p:cNvSpPr>
            <a:spLocks noGrp="1"/>
          </p:cNvSpPr>
          <p:nvPr>
            <p:ph type="sldNum" sz="quarter" idx="10"/>
          </p:nvPr>
        </p:nvSpPr>
        <p:spPr>
          <a:noFill/>
        </p:spPr>
        <p:txBody>
          <a:bodyPr/>
          <a:lstStyle/>
          <a:p>
            <a:fld id="{6F6273A6-7029-4C6C-8B89-FA2487589493}" type="slidenum">
              <a:rPr lang="zh-CN" altLang="en-US" smtClean="0">
                <a:latin typeface="Arial" charset="0"/>
                <a:ea typeface="宋体" charset="-122"/>
              </a:rPr>
              <a:pPr/>
              <a:t>119</a:t>
            </a:fld>
            <a:endParaRPr lang="en-US" altLang="zh-CN">
              <a:latin typeface="Arial" charset="0"/>
              <a:ea typeface="宋体" charset="-122"/>
            </a:endParaRPr>
          </a:p>
        </p:txBody>
      </p:sp>
      <p:sp>
        <p:nvSpPr>
          <p:cNvPr id="211972" name="日期占位符 4"/>
          <p:cNvSpPr>
            <a:spLocks noGrp="1"/>
          </p:cNvSpPr>
          <p:nvPr>
            <p:ph type="dt" sz="quarter" idx="11"/>
          </p:nvPr>
        </p:nvSpPr>
        <p:spPr>
          <a:noFill/>
          <a:ln>
            <a:miter lim="800000"/>
            <a:headEnd/>
            <a:tailEnd/>
          </a:ln>
        </p:spPr>
        <p:txBody>
          <a:bodyPr/>
          <a:lstStyle/>
          <a:p>
            <a:fld id="{99E94E4D-EB5D-4B92-9B64-444A22B52573}"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6" name="图片 5"/>
          <p:cNvPicPr>
            <a:picLocks noChangeAspect="1"/>
          </p:cNvPicPr>
          <p:nvPr/>
        </p:nvPicPr>
        <p:blipFill>
          <a:blip r:embed="rId2"/>
          <a:stretch>
            <a:fillRect/>
          </a:stretch>
        </p:blipFill>
        <p:spPr>
          <a:xfrm>
            <a:off x="555669" y="4298549"/>
            <a:ext cx="2524125" cy="1371600"/>
          </a:xfrm>
          <a:prstGeom prst="rect">
            <a:avLst/>
          </a:prstGeom>
          <a:effectLst>
            <a:glow rad="139700">
              <a:schemeClr val="accent2">
                <a:lumMod val="50000"/>
                <a:alpha val="40000"/>
              </a:schemeClr>
            </a:glow>
          </a:effectLst>
        </p:spPr>
      </p:pic>
      <p:pic>
        <p:nvPicPr>
          <p:cNvPr id="7" name="图片 6"/>
          <p:cNvPicPr>
            <a:picLocks noChangeAspect="1"/>
          </p:cNvPicPr>
          <p:nvPr/>
        </p:nvPicPr>
        <p:blipFill>
          <a:blip r:embed="rId3"/>
          <a:stretch>
            <a:fillRect/>
          </a:stretch>
        </p:blipFill>
        <p:spPr>
          <a:xfrm>
            <a:off x="3327977" y="4281151"/>
            <a:ext cx="2505075" cy="1371600"/>
          </a:xfrm>
          <a:prstGeom prst="rect">
            <a:avLst/>
          </a:prstGeom>
          <a:effectLst>
            <a:glow rad="139700">
              <a:schemeClr val="accent2">
                <a:lumMod val="50000"/>
                <a:alpha val="40000"/>
              </a:schemeClr>
            </a:glow>
          </a:effectLst>
        </p:spPr>
      </p:pic>
      <p:pic>
        <p:nvPicPr>
          <p:cNvPr id="8" name="图片 7"/>
          <p:cNvPicPr>
            <a:picLocks noChangeAspect="1"/>
          </p:cNvPicPr>
          <p:nvPr/>
        </p:nvPicPr>
        <p:blipFill>
          <a:blip r:embed="rId4"/>
          <a:stretch>
            <a:fillRect/>
          </a:stretch>
        </p:blipFill>
        <p:spPr>
          <a:xfrm>
            <a:off x="6053844" y="4281151"/>
            <a:ext cx="2514600" cy="1343025"/>
          </a:xfrm>
          <a:prstGeom prst="rect">
            <a:avLst/>
          </a:prstGeom>
          <a:effectLst>
            <a:glow rad="139700">
              <a:schemeClr val="accent2">
                <a:lumMod val="50000"/>
                <a:alpha val="40000"/>
              </a:schemeClr>
            </a:glow>
          </a:effec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90" name="灯片编号占位符 1"/>
          <p:cNvSpPr>
            <a:spLocks noGrp="1"/>
          </p:cNvSpPr>
          <p:nvPr>
            <p:ph type="sldNum" sz="quarter" idx="10"/>
          </p:nvPr>
        </p:nvSpPr>
        <p:spPr>
          <a:noFill/>
        </p:spPr>
        <p:txBody>
          <a:bodyPr/>
          <a:lstStyle/>
          <a:p>
            <a:fld id="{7E0EF702-038B-4FF8-A893-071CBA6454B0}" type="slidenum">
              <a:rPr lang="zh-CN" altLang="en-US" smtClean="0">
                <a:latin typeface="Arial" charset="0"/>
                <a:ea typeface="宋体" charset="-122"/>
              </a:rPr>
              <a:pPr/>
              <a:t>12</a:t>
            </a:fld>
            <a:endParaRPr lang="en-US" altLang="zh-CN">
              <a:latin typeface="Arial" charset="0"/>
              <a:ea typeface="宋体" charset="-122"/>
            </a:endParaRPr>
          </a:p>
        </p:txBody>
      </p:sp>
      <p:sp>
        <p:nvSpPr>
          <p:cNvPr id="26691" name="日期占位符 2"/>
          <p:cNvSpPr>
            <a:spLocks noGrp="1"/>
          </p:cNvSpPr>
          <p:nvPr>
            <p:ph type="dt" sz="quarter" idx="11"/>
          </p:nvPr>
        </p:nvSpPr>
        <p:spPr>
          <a:noFill/>
          <a:ln>
            <a:miter lim="800000"/>
            <a:headEnd/>
            <a:tailEnd/>
          </a:ln>
        </p:spPr>
        <p:txBody>
          <a:bodyPr/>
          <a:lstStyle/>
          <a:p>
            <a:fld id="{916181A9-12CE-4418-9143-6B1D433761E5}" type="datetime11">
              <a:rPr lang="zh-CN" altLang="en-US" smtClean="0">
                <a:latin typeface="Arial" charset="0"/>
                <a:ea typeface="宋体" charset="-122"/>
              </a:rPr>
              <a:pPr/>
              <a:t>06:27:48</a:t>
            </a:fld>
            <a:endParaRPr lang="en-US" altLang="zh-CN">
              <a:latin typeface="Arial" charset="0"/>
              <a:ea typeface="宋体" charset="-122"/>
            </a:endParaRPr>
          </a:p>
        </p:txBody>
      </p:sp>
      <p:grpSp>
        <p:nvGrpSpPr>
          <p:cNvPr id="26692" name="Group 2"/>
          <p:cNvGrpSpPr>
            <a:grpSpLocks/>
          </p:cNvGrpSpPr>
          <p:nvPr/>
        </p:nvGrpSpPr>
        <p:grpSpPr bwMode="auto">
          <a:xfrm>
            <a:off x="1079500" y="1231900"/>
            <a:ext cx="3068638" cy="2116138"/>
            <a:chOff x="1859" y="1150"/>
            <a:chExt cx="1686" cy="1333"/>
          </a:xfrm>
        </p:grpSpPr>
        <p:graphicFrame>
          <p:nvGraphicFramePr>
            <p:cNvPr id="26689" name="Object 65"/>
            <p:cNvGraphicFramePr>
              <a:graphicFrameLocks/>
            </p:cNvGraphicFramePr>
            <p:nvPr/>
          </p:nvGraphicFramePr>
          <p:xfrm>
            <a:off x="2133" y="1150"/>
            <a:ext cx="933" cy="979"/>
          </p:xfrm>
          <a:graphic>
            <a:graphicData uri="http://schemas.openxmlformats.org/presentationml/2006/ole">
              <mc:AlternateContent xmlns:mc="http://schemas.openxmlformats.org/markup-compatibility/2006">
                <mc:Choice xmlns:v="urn:schemas-microsoft-com:vml" Requires="v">
                  <p:oleObj spid="_x0000_s26807" r:id="rId4" imgW="3311389" imgH="3470335" progId="">
                    <p:embed/>
                  </p:oleObj>
                </mc:Choice>
                <mc:Fallback>
                  <p:oleObj r:id="rId4" imgW="3311389" imgH="3470335" progId="">
                    <p:embed/>
                    <p:pic>
                      <p:nvPicPr>
                        <p:cNvPr id="0" name="Picture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 y="1150"/>
                          <a:ext cx="933" cy="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707" name="Rectangle 4"/>
            <p:cNvSpPr>
              <a:spLocks noChangeArrowheads="1"/>
            </p:cNvSpPr>
            <p:nvPr/>
          </p:nvSpPr>
          <p:spPr bwMode="auto">
            <a:xfrm>
              <a:off x="1859" y="2195"/>
              <a:ext cx="1686" cy="288"/>
            </a:xfrm>
            <a:prstGeom prst="rect">
              <a:avLst/>
            </a:prstGeom>
            <a:noFill/>
            <a:ln w="9525">
              <a:noFill/>
              <a:miter lim="800000"/>
              <a:headEnd/>
              <a:tailEnd/>
            </a:ln>
          </p:spPr>
          <p:txBody>
            <a:bodyPr lIns="92075" tIns="46038" rIns="92075" bIns="46038">
              <a:spAutoFit/>
            </a:bodyPr>
            <a:lstStyle/>
            <a:p>
              <a:pPr marL="228600" indent="-228600" eaLnBrk="0" hangingPunct="0"/>
              <a:r>
                <a:rPr lang="zh-CN" altLang="en-US" sz="2400" b="1">
                  <a:solidFill>
                    <a:srgbClr val="3366FF"/>
                  </a:solidFill>
                </a:rPr>
                <a:t>手工测试</a:t>
              </a:r>
            </a:p>
          </p:txBody>
        </p:sp>
      </p:grpSp>
      <p:sp>
        <p:nvSpPr>
          <p:cNvPr id="26693" name="Rectangle 5"/>
          <p:cNvSpPr>
            <a:spLocks noChangeArrowheads="1"/>
          </p:cNvSpPr>
          <p:nvPr/>
        </p:nvSpPr>
        <p:spPr bwMode="auto">
          <a:xfrm>
            <a:off x="935038" y="3390900"/>
            <a:ext cx="3563937" cy="2940050"/>
          </a:xfrm>
          <a:prstGeom prst="rect">
            <a:avLst/>
          </a:prstGeom>
          <a:noFill/>
          <a:ln w="9525">
            <a:noFill/>
            <a:miter lim="800000"/>
            <a:headEnd/>
            <a:tailEnd/>
          </a:ln>
        </p:spPr>
        <p:txBody>
          <a:bodyPr lIns="92075" tIns="46038" rIns="92075" bIns="46038">
            <a:spAutoFit/>
          </a:bodyPr>
          <a:lstStyle/>
          <a:p>
            <a:pPr marL="228600" indent="-228600">
              <a:buClr>
                <a:srgbClr val="91AC4E"/>
              </a:buClr>
              <a:buSzPct val="80000"/>
              <a:buFont typeface="Wingdings" pitchFamily="2" charset="2"/>
              <a:buChar char="p"/>
            </a:pPr>
            <a:r>
              <a:rPr lang="zh-CN" altLang="en-US" sz="2400"/>
              <a:t>  </a:t>
            </a:r>
            <a:r>
              <a:rPr lang="zh-CN" altLang="en-US" sz="2400" b="1">
                <a:solidFill>
                  <a:srgbClr val="000066"/>
                </a:solidFill>
                <a:latin typeface="楷体_GB2312" pitchFamily="49" charset="-122"/>
                <a:ea typeface="楷体_GB2312" pitchFamily="49" charset="-122"/>
              </a:rPr>
              <a:t>发现缺陷率高</a:t>
            </a:r>
          </a:p>
          <a:p>
            <a:pPr marL="228600" indent="-228600">
              <a:buClr>
                <a:srgbClr val="91AC4E"/>
              </a:buClr>
              <a:buSzPct val="80000"/>
              <a:buFont typeface="Wingdings" pitchFamily="2" charset="2"/>
              <a:buChar char="p"/>
            </a:pPr>
            <a:r>
              <a:rPr lang="zh-CN" altLang="en-US" sz="2400" b="1">
                <a:solidFill>
                  <a:srgbClr val="000066"/>
                </a:solidFill>
                <a:latin typeface="楷体_GB2312" pitchFamily="49" charset="-122"/>
                <a:ea typeface="楷体_GB2312" pitchFamily="49" charset="-122"/>
              </a:rPr>
              <a:t> 容易实施 </a:t>
            </a:r>
          </a:p>
          <a:p>
            <a:pPr marL="228600" indent="-228600" eaLnBrk="0" hangingPunct="0">
              <a:spcBef>
                <a:spcPct val="20000"/>
              </a:spcBef>
              <a:buClr>
                <a:srgbClr val="91AC4E"/>
              </a:buClr>
              <a:buSzPct val="80000"/>
              <a:buFont typeface="Wingdings" pitchFamily="2" charset="2"/>
              <a:buChar char="p"/>
            </a:pPr>
            <a:r>
              <a:rPr lang="zh-CN" altLang="en-US" sz="2400" b="1">
                <a:solidFill>
                  <a:srgbClr val="000066"/>
                </a:solidFill>
                <a:latin typeface="楷体_GB2312" pitchFamily="49" charset="-122"/>
                <a:ea typeface="楷体_GB2312" pitchFamily="49" charset="-122"/>
              </a:rPr>
              <a:t> 创造性、</a:t>
            </a:r>
            <a:r>
              <a:rPr lang="zh-CN" altLang="en-GB" sz="2400" b="1">
                <a:solidFill>
                  <a:srgbClr val="000066"/>
                </a:solidFill>
                <a:latin typeface="楷体_GB2312" pitchFamily="49" charset="-122"/>
                <a:ea typeface="楷体_GB2312" pitchFamily="49" charset="-122"/>
              </a:rPr>
              <a:t>灵活性</a:t>
            </a:r>
          </a:p>
          <a:p>
            <a:pPr marL="228600" indent="-228600">
              <a:buClr>
                <a:srgbClr val="91AC4E"/>
              </a:buClr>
              <a:buSzPct val="80000"/>
              <a:buFont typeface="Wingdings" pitchFamily="2" charset="2"/>
              <a:buChar char="p"/>
            </a:pPr>
            <a:r>
              <a:rPr lang="zh-CN" altLang="en-US" sz="2400">
                <a:latin typeface="楷体_GB2312" pitchFamily="49" charset="-122"/>
                <a:ea typeface="楷体_GB2312" pitchFamily="49" charset="-122"/>
              </a:rPr>
              <a:t> </a:t>
            </a:r>
            <a:r>
              <a:rPr lang="zh-CN" altLang="en-US" sz="2400" b="1">
                <a:solidFill>
                  <a:schemeClr val="accent2"/>
                </a:solidFill>
                <a:latin typeface="楷体_GB2312" pitchFamily="49" charset="-122"/>
                <a:ea typeface="楷体_GB2312" pitchFamily="49" charset="-122"/>
              </a:rPr>
              <a:t>覆盖率量化困难</a:t>
            </a:r>
          </a:p>
          <a:p>
            <a:pPr marL="228600" indent="-228600" eaLnBrk="0" hangingPunct="0">
              <a:spcBef>
                <a:spcPct val="20000"/>
              </a:spcBef>
              <a:buClr>
                <a:srgbClr val="91AC4E"/>
              </a:buClr>
              <a:buSzPct val="80000"/>
              <a:buFont typeface="Wingdings" pitchFamily="2" charset="2"/>
              <a:buChar char="p"/>
            </a:pPr>
            <a:r>
              <a:rPr lang="zh-CN" altLang="en-US" sz="2400">
                <a:latin typeface="楷体_GB2312" pitchFamily="49" charset="-122"/>
                <a:ea typeface="楷体_GB2312" pitchFamily="49" charset="-122"/>
              </a:rPr>
              <a:t> </a:t>
            </a:r>
            <a:r>
              <a:rPr lang="zh-CN" altLang="en-US" sz="2400" b="1">
                <a:solidFill>
                  <a:schemeClr val="accent2"/>
                </a:solidFill>
                <a:latin typeface="楷体_GB2312" pitchFamily="49" charset="-122"/>
                <a:ea typeface="楷体_GB2312" pitchFamily="49" charset="-122"/>
              </a:rPr>
              <a:t>重复测试效率低</a:t>
            </a:r>
          </a:p>
          <a:p>
            <a:pPr marL="228600" indent="-228600" eaLnBrk="0" hangingPunct="0">
              <a:spcBef>
                <a:spcPct val="20000"/>
              </a:spcBef>
              <a:buClr>
                <a:srgbClr val="91AC4E"/>
              </a:buClr>
              <a:buSzPct val="80000"/>
              <a:buFont typeface="Wingdings" pitchFamily="2" charset="2"/>
              <a:buChar char="p"/>
            </a:pPr>
            <a:r>
              <a:rPr lang="zh-CN" altLang="en-US" sz="2400" b="1">
                <a:solidFill>
                  <a:schemeClr val="accent2"/>
                </a:solidFill>
                <a:latin typeface="楷体_GB2312" pitchFamily="49" charset="-122"/>
                <a:ea typeface="楷体_GB2312" pitchFamily="49" charset="-122"/>
              </a:rPr>
              <a:t> 不一致性、可靠性低</a:t>
            </a:r>
          </a:p>
          <a:p>
            <a:pPr marL="228600" indent="-228600" eaLnBrk="0" hangingPunct="0">
              <a:spcBef>
                <a:spcPct val="20000"/>
              </a:spcBef>
              <a:buClr>
                <a:srgbClr val="91AC4E"/>
              </a:buClr>
              <a:buSzPct val="80000"/>
              <a:buFont typeface="Wingdings" pitchFamily="2" charset="2"/>
              <a:buChar char="p"/>
            </a:pPr>
            <a:r>
              <a:rPr lang="zh-CN" altLang="en-US" sz="2400" b="1">
                <a:solidFill>
                  <a:schemeClr val="accent2"/>
                </a:solidFill>
                <a:latin typeface="楷体_GB2312" pitchFamily="49" charset="-122"/>
                <a:ea typeface="楷体_GB2312" pitchFamily="49" charset="-122"/>
              </a:rPr>
              <a:t> 依赖人力资源</a:t>
            </a:r>
          </a:p>
        </p:txBody>
      </p:sp>
      <p:sp>
        <p:nvSpPr>
          <p:cNvPr id="26694" name="Rectangle 6"/>
          <p:cNvSpPr>
            <a:spLocks noChangeArrowheads="1"/>
          </p:cNvSpPr>
          <p:nvPr/>
        </p:nvSpPr>
        <p:spPr bwMode="auto">
          <a:xfrm>
            <a:off x="4787900" y="3067050"/>
            <a:ext cx="3384550" cy="3086100"/>
          </a:xfrm>
          <a:prstGeom prst="rect">
            <a:avLst/>
          </a:prstGeom>
          <a:noFill/>
          <a:ln w="9525">
            <a:noFill/>
            <a:miter lim="800000"/>
            <a:headEnd/>
            <a:tailEnd/>
          </a:ln>
        </p:spPr>
        <p:txBody>
          <a:bodyPr lIns="92075" tIns="46038" rIns="92075" bIns="46038">
            <a:spAutoFit/>
          </a:bodyPr>
          <a:lstStyle/>
          <a:p>
            <a:pPr marL="228600" indent="-228600" eaLnBrk="0" hangingPunct="0">
              <a:spcBef>
                <a:spcPct val="20000"/>
              </a:spcBef>
              <a:buClr>
                <a:srgbClr val="66FF33"/>
              </a:buClr>
              <a:buSzPct val="120000"/>
              <a:buFont typeface="Wingdings" pitchFamily="2" charset="2"/>
              <a:buChar char="ü"/>
            </a:pPr>
            <a:r>
              <a:rPr lang="zh-CN" altLang="en-US" sz="2400" b="1">
                <a:solidFill>
                  <a:srgbClr val="000066"/>
                </a:solidFill>
              </a:rPr>
              <a:t>  </a:t>
            </a:r>
            <a:r>
              <a:rPr lang="zh-CN" altLang="en-US" sz="2400" b="1">
                <a:solidFill>
                  <a:srgbClr val="000066"/>
                </a:solidFill>
                <a:latin typeface="楷体_GB2312" pitchFamily="49" charset="-122"/>
                <a:ea typeface="楷体_GB2312" pitchFamily="49" charset="-122"/>
              </a:rPr>
              <a:t>高效率（速度）</a:t>
            </a:r>
          </a:p>
          <a:p>
            <a:pPr marL="228600" indent="-228600" eaLnBrk="0" hangingPunct="0">
              <a:spcBef>
                <a:spcPct val="20000"/>
              </a:spcBef>
              <a:buClr>
                <a:srgbClr val="66FF33"/>
              </a:buClr>
              <a:buSzPct val="120000"/>
              <a:buFont typeface="Wingdings" pitchFamily="2" charset="2"/>
              <a:buChar char="ü"/>
            </a:pPr>
            <a:r>
              <a:rPr lang="zh-CN" altLang="en-US" sz="2400" b="1">
                <a:solidFill>
                  <a:srgbClr val="000066"/>
                </a:solidFill>
                <a:latin typeface="楷体_GB2312" pitchFamily="49" charset="-122"/>
                <a:ea typeface="楷体_GB2312" pitchFamily="49" charset="-122"/>
              </a:rPr>
              <a:t> 高复用性</a:t>
            </a:r>
            <a:endParaRPr lang="en-US" altLang="zh-CN" sz="2400" b="1">
              <a:solidFill>
                <a:srgbClr val="000066"/>
              </a:solidFill>
              <a:latin typeface="楷体_GB2312" pitchFamily="49" charset="-122"/>
              <a:ea typeface="楷体_GB2312" pitchFamily="49" charset="-122"/>
            </a:endParaRPr>
          </a:p>
          <a:p>
            <a:pPr marL="228600" indent="-228600" eaLnBrk="0" hangingPunct="0">
              <a:spcBef>
                <a:spcPct val="20000"/>
              </a:spcBef>
              <a:buClr>
                <a:srgbClr val="66FF33"/>
              </a:buClr>
              <a:buSzPct val="120000"/>
              <a:buFont typeface="Wingdings" pitchFamily="2" charset="2"/>
              <a:buChar char="ü"/>
            </a:pPr>
            <a:r>
              <a:rPr lang="zh-CN" altLang="en-US" sz="2400" b="1">
                <a:solidFill>
                  <a:srgbClr val="000066"/>
                </a:solidFill>
                <a:latin typeface="楷体_GB2312" pitchFamily="49" charset="-122"/>
                <a:ea typeface="楷体_GB2312" pitchFamily="49" charset="-122"/>
              </a:rPr>
              <a:t> 覆盖率容易度量</a:t>
            </a:r>
          </a:p>
          <a:p>
            <a:pPr marL="228600" indent="-228600" eaLnBrk="0" hangingPunct="0">
              <a:spcBef>
                <a:spcPct val="20000"/>
              </a:spcBef>
              <a:buClr>
                <a:srgbClr val="66FF33"/>
              </a:buClr>
              <a:buSzPct val="120000"/>
              <a:buFont typeface="Wingdings" pitchFamily="2" charset="2"/>
              <a:buChar char="ü"/>
            </a:pPr>
            <a:r>
              <a:rPr lang="zh-CN" altLang="en-CA" sz="2400" b="1">
                <a:solidFill>
                  <a:srgbClr val="000066"/>
                </a:solidFill>
                <a:latin typeface="楷体_GB2312" pitchFamily="49" charset="-122"/>
                <a:ea typeface="楷体_GB2312" pitchFamily="49" charset="-122"/>
              </a:rPr>
              <a:t> 准确、</a:t>
            </a:r>
            <a:r>
              <a:rPr lang="zh-CN" altLang="en-US" sz="2400" b="1">
                <a:solidFill>
                  <a:srgbClr val="000066"/>
                </a:solidFill>
                <a:latin typeface="楷体_GB2312" pitchFamily="49" charset="-122"/>
                <a:ea typeface="楷体_GB2312" pitchFamily="49" charset="-122"/>
              </a:rPr>
              <a:t>可靠</a:t>
            </a:r>
          </a:p>
          <a:p>
            <a:pPr marL="228600" indent="-228600" eaLnBrk="0" hangingPunct="0">
              <a:spcBef>
                <a:spcPct val="20000"/>
              </a:spcBef>
              <a:buClr>
                <a:srgbClr val="66FF33"/>
              </a:buClr>
              <a:buSzPct val="120000"/>
              <a:buFont typeface="Wingdings" pitchFamily="2" charset="2"/>
              <a:buChar char="ü"/>
            </a:pPr>
            <a:r>
              <a:rPr lang="zh-CN" altLang="en-CA" sz="2400" b="1">
                <a:solidFill>
                  <a:srgbClr val="000066"/>
                </a:solidFill>
                <a:latin typeface="楷体_GB2312" pitchFamily="49" charset="-122"/>
                <a:ea typeface="楷体_GB2312" pitchFamily="49" charset="-122"/>
              </a:rPr>
              <a:t> 不知疲劳</a:t>
            </a:r>
            <a:endParaRPr lang="en-US" altLang="zh-CN" sz="2400" b="1">
              <a:solidFill>
                <a:srgbClr val="000066"/>
              </a:solidFill>
              <a:latin typeface="楷体_GB2312" pitchFamily="49" charset="-122"/>
              <a:ea typeface="楷体_GB2312" pitchFamily="49" charset="-122"/>
            </a:endParaRPr>
          </a:p>
          <a:p>
            <a:pPr marL="228600" indent="-228600" eaLnBrk="0" hangingPunct="0">
              <a:spcBef>
                <a:spcPct val="20000"/>
              </a:spcBef>
              <a:buClr>
                <a:srgbClr val="66FF33"/>
              </a:buClr>
              <a:buSzPct val="120000"/>
              <a:buFont typeface="Wingdings" pitchFamily="2" charset="2"/>
              <a:buChar char="ü"/>
            </a:pPr>
            <a:r>
              <a:rPr lang="zh-CN" altLang="en-US" sz="2400" b="1">
                <a:solidFill>
                  <a:schemeClr val="accent2"/>
                </a:solidFill>
                <a:latin typeface="楷体_GB2312" pitchFamily="49" charset="-122"/>
                <a:ea typeface="楷体_GB2312" pitchFamily="49" charset="-122"/>
              </a:rPr>
              <a:t> 机械、难以发现缺陷</a:t>
            </a:r>
          </a:p>
          <a:p>
            <a:pPr marL="228600" indent="-228600" eaLnBrk="0" hangingPunct="0">
              <a:spcBef>
                <a:spcPct val="20000"/>
              </a:spcBef>
              <a:buClr>
                <a:srgbClr val="66FF33"/>
              </a:buClr>
              <a:buSzPct val="120000"/>
              <a:buFont typeface="Wingdings" pitchFamily="2" charset="2"/>
              <a:buChar char="ü"/>
            </a:pPr>
            <a:r>
              <a:rPr lang="zh-CN" altLang="en-US" sz="2400" b="1">
                <a:solidFill>
                  <a:schemeClr val="accent2"/>
                </a:solidFill>
                <a:latin typeface="楷体_GB2312" pitchFamily="49" charset="-122"/>
                <a:ea typeface="楷体_GB2312" pitchFamily="49" charset="-122"/>
              </a:rPr>
              <a:t> 一次性投入大</a:t>
            </a:r>
            <a:endParaRPr lang="zh-CN" altLang="en-US" sz="2000" b="1">
              <a:solidFill>
                <a:schemeClr val="accent2"/>
              </a:solidFill>
            </a:endParaRPr>
          </a:p>
        </p:txBody>
      </p:sp>
      <p:grpSp>
        <p:nvGrpSpPr>
          <p:cNvPr id="26695" name="Group 7"/>
          <p:cNvGrpSpPr>
            <a:grpSpLocks/>
          </p:cNvGrpSpPr>
          <p:nvPr/>
        </p:nvGrpSpPr>
        <p:grpSpPr bwMode="auto">
          <a:xfrm>
            <a:off x="5327650" y="1089025"/>
            <a:ext cx="2052638" cy="2000250"/>
            <a:chOff x="3944" y="1054"/>
            <a:chExt cx="1332" cy="1498"/>
          </a:xfrm>
        </p:grpSpPr>
        <p:sp>
          <p:nvSpPr>
            <p:cNvPr id="26698" name="Rectangle 8"/>
            <p:cNvSpPr>
              <a:spLocks noChangeArrowheads="1"/>
            </p:cNvSpPr>
            <p:nvPr/>
          </p:nvSpPr>
          <p:spPr bwMode="auto">
            <a:xfrm>
              <a:off x="4119" y="2209"/>
              <a:ext cx="1100" cy="343"/>
            </a:xfrm>
            <a:prstGeom prst="rect">
              <a:avLst/>
            </a:prstGeom>
            <a:noFill/>
            <a:ln w="9525">
              <a:noFill/>
              <a:miter lim="800000"/>
              <a:headEnd/>
              <a:tailEnd/>
            </a:ln>
          </p:spPr>
          <p:txBody>
            <a:bodyPr lIns="92075" tIns="46038" rIns="92075" bIns="46038">
              <a:spAutoFit/>
            </a:bodyPr>
            <a:lstStyle/>
            <a:p>
              <a:pPr algn="ctr" eaLnBrk="0" hangingPunct="0"/>
              <a:r>
                <a:rPr lang="zh-CN" altLang="en-US" sz="2400" b="1">
                  <a:solidFill>
                    <a:srgbClr val="3366FF"/>
                  </a:solidFill>
                </a:rPr>
                <a:t>自动测试</a:t>
              </a:r>
            </a:p>
          </p:txBody>
        </p:sp>
        <p:grpSp>
          <p:nvGrpSpPr>
            <p:cNvPr id="26699" name="Group 9"/>
            <p:cNvGrpSpPr>
              <a:grpSpLocks/>
            </p:cNvGrpSpPr>
            <p:nvPr/>
          </p:nvGrpSpPr>
          <p:grpSpPr bwMode="auto">
            <a:xfrm>
              <a:off x="4090" y="1054"/>
              <a:ext cx="1112" cy="1062"/>
              <a:chOff x="4090" y="1054"/>
              <a:chExt cx="1112" cy="1062"/>
            </a:xfrm>
          </p:grpSpPr>
          <p:pic>
            <p:nvPicPr>
              <p:cNvPr id="26701" name="Picture 10"/>
              <p:cNvPicPr>
                <a:picLocks noChangeArrowheads="1"/>
              </p:cNvPicPr>
              <p:nvPr/>
            </p:nvPicPr>
            <p:blipFill>
              <a:blip r:embed="rId6"/>
              <a:srcRect/>
              <a:stretch>
                <a:fillRect/>
              </a:stretch>
            </p:blipFill>
            <p:spPr bwMode="auto">
              <a:xfrm>
                <a:off x="4094" y="1059"/>
                <a:ext cx="1104" cy="1055"/>
              </a:xfrm>
              <a:prstGeom prst="rect">
                <a:avLst/>
              </a:prstGeom>
              <a:noFill/>
              <a:ln w="9525">
                <a:noFill/>
                <a:miter lim="800000"/>
                <a:headEnd/>
                <a:tailEnd/>
              </a:ln>
            </p:spPr>
          </p:pic>
          <p:sp useBgFill="1">
            <p:nvSpPr>
              <p:cNvPr id="26702" name="Freeform 11"/>
              <p:cNvSpPr>
                <a:spLocks/>
              </p:cNvSpPr>
              <p:nvPr/>
            </p:nvSpPr>
            <p:spPr bwMode="auto">
              <a:xfrm>
                <a:off x="4477" y="1768"/>
                <a:ext cx="53" cy="47"/>
              </a:xfrm>
              <a:custGeom>
                <a:avLst/>
                <a:gdLst>
                  <a:gd name="T0" fmla="*/ 16 w 53"/>
                  <a:gd name="T1" fmla="*/ 0 h 35"/>
                  <a:gd name="T2" fmla="*/ 0 w 53"/>
                  <a:gd name="T3" fmla="*/ 651 h 35"/>
                  <a:gd name="T4" fmla="*/ 53 w 53"/>
                  <a:gd name="T5" fmla="*/ 666 h 35"/>
                  <a:gd name="T6" fmla="*/ 53 w 53"/>
                  <a:gd name="T7" fmla="*/ 458 h 35"/>
                  <a:gd name="T8" fmla="*/ 22 w 53"/>
                  <a:gd name="T9" fmla="*/ 485 h 35"/>
                  <a:gd name="T10" fmla="*/ 16 w 53"/>
                  <a:gd name="T11" fmla="*/ 0 h 35"/>
                  <a:gd name="T12" fmla="*/ 0 60000 65536"/>
                  <a:gd name="T13" fmla="*/ 0 60000 65536"/>
                  <a:gd name="T14" fmla="*/ 0 60000 65536"/>
                  <a:gd name="T15" fmla="*/ 0 60000 65536"/>
                  <a:gd name="T16" fmla="*/ 0 60000 65536"/>
                  <a:gd name="T17" fmla="*/ 0 60000 65536"/>
                  <a:gd name="T18" fmla="*/ 0 w 53"/>
                  <a:gd name="T19" fmla="*/ 0 h 35"/>
                  <a:gd name="T20" fmla="*/ 53 w 53"/>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3" h="35">
                    <a:moveTo>
                      <a:pt x="16" y="0"/>
                    </a:moveTo>
                    <a:lnTo>
                      <a:pt x="0" y="34"/>
                    </a:lnTo>
                    <a:lnTo>
                      <a:pt x="53" y="35"/>
                    </a:lnTo>
                    <a:lnTo>
                      <a:pt x="53" y="24"/>
                    </a:lnTo>
                    <a:lnTo>
                      <a:pt x="22" y="25"/>
                    </a:lnTo>
                    <a:lnTo>
                      <a:pt x="16" y="0"/>
                    </a:lnTo>
                    <a:close/>
                  </a:path>
                </a:pathLst>
              </a:custGeom>
              <a:ln w="9525">
                <a:noFill/>
                <a:miter lim="800000"/>
                <a:headEnd/>
                <a:tailEnd/>
              </a:ln>
            </p:spPr>
            <p:txBody>
              <a:bodyPr wrap="none" anchor="ctr"/>
              <a:lstStyle/>
              <a:p>
                <a:pPr eaLnBrk="0" hangingPunct="0"/>
                <a:endParaRPr lang="zh-CN" altLang="en-US" b="1"/>
              </a:p>
            </p:txBody>
          </p:sp>
          <p:grpSp>
            <p:nvGrpSpPr>
              <p:cNvPr id="26703" name="Group 12"/>
              <p:cNvGrpSpPr>
                <a:grpSpLocks/>
              </p:cNvGrpSpPr>
              <p:nvPr/>
            </p:nvGrpSpPr>
            <p:grpSpPr bwMode="auto">
              <a:xfrm>
                <a:off x="4090" y="1054"/>
                <a:ext cx="1112" cy="1062"/>
                <a:chOff x="4090" y="1054"/>
                <a:chExt cx="1112" cy="1062"/>
              </a:xfrm>
            </p:grpSpPr>
            <p:sp useBgFill="1">
              <p:nvSpPr>
                <p:cNvPr id="26704" name="Freeform 13"/>
                <p:cNvSpPr>
                  <a:spLocks/>
                </p:cNvSpPr>
                <p:nvPr/>
              </p:nvSpPr>
              <p:spPr bwMode="white">
                <a:xfrm>
                  <a:off x="4500" y="1699"/>
                  <a:ext cx="197" cy="120"/>
                </a:xfrm>
                <a:custGeom>
                  <a:avLst/>
                  <a:gdLst>
                    <a:gd name="T0" fmla="*/ 45 w 196"/>
                    <a:gd name="T1" fmla="*/ 0 h 112"/>
                    <a:gd name="T2" fmla="*/ 27 w 196"/>
                    <a:gd name="T3" fmla="*/ 27 h 112"/>
                    <a:gd name="T4" fmla="*/ 15 w 196"/>
                    <a:gd name="T5" fmla="*/ 76 h 112"/>
                    <a:gd name="T6" fmla="*/ 3 w 196"/>
                    <a:gd name="T7" fmla="*/ 113 h 112"/>
                    <a:gd name="T8" fmla="*/ 0 w 196"/>
                    <a:gd name="T9" fmla="*/ 141 h 112"/>
                    <a:gd name="T10" fmla="*/ 11 w 196"/>
                    <a:gd name="T11" fmla="*/ 135 h 112"/>
                    <a:gd name="T12" fmla="*/ 18 w 196"/>
                    <a:gd name="T13" fmla="*/ 123 h 112"/>
                    <a:gd name="T14" fmla="*/ 28 w 196"/>
                    <a:gd name="T15" fmla="*/ 115 h 112"/>
                    <a:gd name="T16" fmla="*/ 35 w 196"/>
                    <a:gd name="T17" fmla="*/ 100 h 112"/>
                    <a:gd name="T18" fmla="*/ 59 w 196"/>
                    <a:gd name="T19" fmla="*/ 141 h 112"/>
                    <a:gd name="T20" fmla="*/ 75 w 196"/>
                    <a:gd name="T21" fmla="*/ 173 h 112"/>
                    <a:gd name="T22" fmla="*/ 83 w 196"/>
                    <a:gd name="T23" fmla="*/ 190 h 112"/>
                    <a:gd name="T24" fmla="*/ 89 w 196"/>
                    <a:gd name="T25" fmla="*/ 221 h 112"/>
                    <a:gd name="T26" fmla="*/ 166 w 196"/>
                    <a:gd name="T27" fmla="*/ 224 h 112"/>
                    <a:gd name="T28" fmla="*/ 177 w 196"/>
                    <a:gd name="T29" fmla="*/ 185 h 112"/>
                    <a:gd name="T30" fmla="*/ 194 w 196"/>
                    <a:gd name="T31" fmla="*/ 135 h 112"/>
                    <a:gd name="T32" fmla="*/ 206 w 196"/>
                    <a:gd name="T33" fmla="*/ 87 h 112"/>
                    <a:gd name="T34" fmla="*/ 115 w 196"/>
                    <a:gd name="T35" fmla="*/ 90 h 112"/>
                    <a:gd name="T36" fmla="*/ 84 w 196"/>
                    <a:gd name="T37" fmla="*/ 87 h 112"/>
                    <a:gd name="T38" fmla="*/ 66 w 196"/>
                    <a:gd name="T39" fmla="*/ 66 h 112"/>
                    <a:gd name="T40" fmla="*/ 53 w 196"/>
                    <a:gd name="T41" fmla="*/ 48 h 112"/>
                    <a:gd name="T42" fmla="*/ 45 w 196"/>
                    <a:gd name="T43" fmla="*/ 0 h 1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6"/>
                    <a:gd name="T67" fmla="*/ 0 h 112"/>
                    <a:gd name="T68" fmla="*/ 196 w 196"/>
                    <a:gd name="T69" fmla="*/ 112 h 1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6" h="112">
                      <a:moveTo>
                        <a:pt x="45" y="0"/>
                      </a:moveTo>
                      <a:lnTo>
                        <a:pt x="27" y="14"/>
                      </a:lnTo>
                      <a:lnTo>
                        <a:pt x="15" y="38"/>
                      </a:lnTo>
                      <a:lnTo>
                        <a:pt x="3" y="56"/>
                      </a:lnTo>
                      <a:lnTo>
                        <a:pt x="0" y="71"/>
                      </a:lnTo>
                      <a:lnTo>
                        <a:pt x="11" y="68"/>
                      </a:lnTo>
                      <a:lnTo>
                        <a:pt x="18" y="62"/>
                      </a:lnTo>
                      <a:lnTo>
                        <a:pt x="28" y="58"/>
                      </a:lnTo>
                      <a:lnTo>
                        <a:pt x="35" y="50"/>
                      </a:lnTo>
                      <a:lnTo>
                        <a:pt x="59" y="71"/>
                      </a:lnTo>
                      <a:lnTo>
                        <a:pt x="75" y="86"/>
                      </a:lnTo>
                      <a:lnTo>
                        <a:pt x="83" y="95"/>
                      </a:lnTo>
                      <a:lnTo>
                        <a:pt x="89" y="111"/>
                      </a:lnTo>
                      <a:lnTo>
                        <a:pt x="156" y="112"/>
                      </a:lnTo>
                      <a:lnTo>
                        <a:pt x="167" y="92"/>
                      </a:lnTo>
                      <a:lnTo>
                        <a:pt x="184" y="68"/>
                      </a:lnTo>
                      <a:lnTo>
                        <a:pt x="196" y="44"/>
                      </a:lnTo>
                      <a:lnTo>
                        <a:pt x="105" y="45"/>
                      </a:lnTo>
                      <a:lnTo>
                        <a:pt x="84" y="44"/>
                      </a:lnTo>
                      <a:lnTo>
                        <a:pt x="66" y="33"/>
                      </a:lnTo>
                      <a:lnTo>
                        <a:pt x="53" y="24"/>
                      </a:lnTo>
                      <a:lnTo>
                        <a:pt x="45" y="0"/>
                      </a:lnTo>
                      <a:close/>
                    </a:path>
                  </a:pathLst>
                </a:custGeom>
                <a:ln w="9525">
                  <a:noFill/>
                  <a:miter lim="800000"/>
                  <a:headEnd/>
                  <a:tailEnd/>
                </a:ln>
              </p:spPr>
              <p:txBody>
                <a:bodyPr wrap="none" anchor="ctr"/>
                <a:lstStyle/>
                <a:p>
                  <a:pPr eaLnBrk="0" hangingPunct="0"/>
                  <a:endParaRPr lang="zh-CN" altLang="en-US" b="1"/>
                </a:p>
              </p:txBody>
            </p:sp>
            <p:sp useBgFill="1">
              <p:nvSpPr>
                <p:cNvPr id="26705" name="Freeform 14"/>
                <p:cNvSpPr>
                  <a:spLocks/>
                </p:cNvSpPr>
                <p:nvPr/>
              </p:nvSpPr>
              <p:spPr bwMode="white">
                <a:xfrm>
                  <a:off x="4090" y="1357"/>
                  <a:ext cx="1112" cy="759"/>
                </a:xfrm>
                <a:custGeom>
                  <a:avLst/>
                  <a:gdLst>
                    <a:gd name="T0" fmla="*/ 970 w 1112"/>
                    <a:gd name="T1" fmla="*/ 31 h 759"/>
                    <a:gd name="T2" fmla="*/ 990 w 1112"/>
                    <a:gd name="T3" fmla="*/ 56 h 759"/>
                    <a:gd name="T4" fmla="*/ 1022 w 1112"/>
                    <a:gd name="T5" fmla="*/ 78 h 759"/>
                    <a:gd name="T6" fmla="*/ 1038 w 1112"/>
                    <a:gd name="T7" fmla="*/ 118 h 759"/>
                    <a:gd name="T8" fmla="*/ 1044 w 1112"/>
                    <a:gd name="T9" fmla="*/ 201 h 759"/>
                    <a:gd name="T10" fmla="*/ 1053 w 1112"/>
                    <a:gd name="T11" fmla="*/ 242 h 759"/>
                    <a:gd name="T12" fmla="*/ 1027 w 1112"/>
                    <a:gd name="T13" fmla="*/ 255 h 759"/>
                    <a:gd name="T14" fmla="*/ 1003 w 1112"/>
                    <a:gd name="T15" fmla="*/ 272 h 759"/>
                    <a:gd name="T16" fmla="*/ 991 w 1112"/>
                    <a:gd name="T17" fmla="*/ 282 h 759"/>
                    <a:gd name="T18" fmla="*/ 978 w 1112"/>
                    <a:gd name="T19" fmla="*/ 326 h 759"/>
                    <a:gd name="T20" fmla="*/ 962 w 1112"/>
                    <a:gd name="T21" fmla="*/ 336 h 759"/>
                    <a:gd name="T22" fmla="*/ 940 w 1112"/>
                    <a:gd name="T23" fmla="*/ 345 h 759"/>
                    <a:gd name="T24" fmla="*/ 914 w 1112"/>
                    <a:gd name="T25" fmla="*/ 351 h 759"/>
                    <a:gd name="T26" fmla="*/ 878 w 1112"/>
                    <a:gd name="T27" fmla="*/ 356 h 759"/>
                    <a:gd name="T28" fmla="*/ 889 w 1112"/>
                    <a:gd name="T29" fmla="*/ 375 h 759"/>
                    <a:gd name="T30" fmla="*/ 896 w 1112"/>
                    <a:gd name="T31" fmla="*/ 394 h 759"/>
                    <a:gd name="T32" fmla="*/ 907 w 1112"/>
                    <a:gd name="T33" fmla="*/ 410 h 759"/>
                    <a:gd name="T34" fmla="*/ 914 w 1112"/>
                    <a:gd name="T35" fmla="*/ 446 h 759"/>
                    <a:gd name="T36" fmla="*/ 928 w 1112"/>
                    <a:gd name="T37" fmla="*/ 471 h 759"/>
                    <a:gd name="T38" fmla="*/ 964 w 1112"/>
                    <a:gd name="T39" fmla="*/ 480 h 759"/>
                    <a:gd name="T40" fmla="*/ 987 w 1112"/>
                    <a:gd name="T41" fmla="*/ 487 h 759"/>
                    <a:gd name="T42" fmla="*/ 1002 w 1112"/>
                    <a:gd name="T43" fmla="*/ 502 h 759"/>
                    <a:gd name="T44" fmla="*/ 676 w 1112"/>
                    <a:gd name="T45" fmla="*/ 642 h 759"/>
                    <a:gd name="T46" fmla="*/ 667 w 1112"/>
                    <a:gd name="T47" fmla="*/ 678 h 759"/>
                    <a:gd name="T48" fmla="*/ 608 w 1112"/>
                    <a:gd name="T49" fmla="*/ 684 h 759"/>
                    <a:gd name="T50" fmla="*/ 541 w 1112"/>
                    <a:gd name="T51" fmla="*/ 692 h 759"/>
                    <a:gd name="T52" fmla="*/ 466 w 1112"/>
                    <a:gd name="T53" fmla="*/ 699 h 759"/>
                    <a:gd name="T54" fmla="*/ 259 w 1112"/>
                    <a:gd name="T55" fmla="*/ 709 h 759"/>
                    <a:gd name="T56" fmla="*/ 153 w 1112"/>
                    <a:gd name="T57" fmla="*/ 699 h 759"/>
                    <a:gd name="T58" fmla="*/ 73 w 1112"/>
                    <a:gd name="T59" fmla="*/ 692 h 759"/>
                    <a:gd name="T60" fmla="*/ 55 w 1112"/>
                    <a:gd name="T61" fmla="*/ 670 h 759"/>
                    <a:gd name="T62" fmla="*/ 63 w 1112"/>
                    <a:gd name="T63" fmla="*/ 632 h 759"/>
                    <a:gd name="T64" fmla="*/ 93 w 1112"/>
                    <a:gd name="T65" fmla="*/ 625 h 759"/>
                    <a:gd name="T66" fmla="*/ 109 w 1112"/>
                    <a:gd name="T67" fmla="*/ 612 h 759"/>
                    <a:gd name="T68" fmla="*/ 135 w 1112"/>
                    <a:gd name="T69" fmla="*/ 603 h 759"/>
                    <a:gd name="T70" fmla="*/ 162 w 1112"/>
                    <a:gd name="T71" fmla="*/ 594 h 759"/>
                    <a:gd name="T72" fmla="*/ 186 w 1112"/>
                    <a:gd name="T73" fmla="*/ 585 h 759"/>
                    <a:gd name="T74" fmla="*/ 207 w 1112"/>
                    <a:gd name="T75" fmla="*/ 579 h 759"/>
                    <a:gd name="T76" fmla="*/ 192 w 1112"/>
                    <a:gd name="T77" fmla="*/ 566 h 759"/>
                    <a:gd name="T78" fmla="*/ 181 w 1112"/>
                    <a:gd name="T79" fmla="*/ 542 h 759"/>
                    <a:gd name="T80" fmla="*/ 172 w 1112"/>
                    <a:gd name="T81" fmla="*/ 523 h 759"/>
                    <a:gd name="T82" fmla="*/ 195 w 1112"/>
                    <a:gd name="T83" fmla="*/ 516 h 759"/>
                    <a:gd name="T84" fmla="*/ 268 w 1112"/>
                    <a:gd name="T85" fmla="*/ 490 h 759"/>
                    <a:gd name="T86" fmla="*/ 304 w 1112"/>
                    <a:gd name="T87" fmla="*/ 498 h 759"/>
                    <a:gd name="T88" fmla="*/ 324 w 1112"/>
                    <a:gd name="T89" fmla="*/ 465 h 759"/>
                    <a:gd name="T90" fmla="*/ 327 w 1112"/>
                    <a:gd name="T91" fmla="*/ 432 h 759"/>
                    <a:gd name="T92" fmla="*/ 334 w 1112"/>
                    <a:gd name="T93" fmla="*/ 399 h 759"/>
                    <a:gd name="T94" fmla="*/ 343 w 1112"/>
                    <a:gd name="T95" fmla="*/ 375 h 759"/>
                    <a:gd name="T96" fmla="*/ 352 w 1112"/>
                    <a:gd name="T97" fmla="*/ 349 h 759"/>
                    <a:gd name="T98" fmla="*/ 360 w 1112"/>
                    <a:gd name="T99" fmla="*/ 328 h 759"/>
                    <a:gd name="T100" fmla="*/ 368 w 1112"/>
                    <a:gd name="T101" fmla="*/ 310 h 759"/>
                    <a:gd name="T102" fmla="*/ 378 w 1112"/>
                    <a:gd name="T103" fmla="*/ 289 h 759"/>
                    <a:gd name="T104" fmla="*/ 398 w 1112"/>
                    <a:gd name="T105" fmla="*/ 252 h 759"/>
                    <a:gd name="T106" fmla="*/ 403 w 1112"/>
                    <a:gd name="T107" fmla="*/ 231 h 759"/>
                    <a:gd name="T108" fmla="*/ 412 w 1112"/>
                    <a:gd name="T109" fmla="*/ 212 h 759"/>
                    <a:gd name="T110" fmla="*/ 424 w 1112"/>
                    <a:gd name="T111" fmla="*/ 196 h 759"/>
                    <a:gd name="T112" fmla="*/ 429 w 1112"/>
                    <a:gd name="T113" fmla="*/ 43 h 759"/>
                    <a:gd name="T114" fmla="*/ 1 w 1112"/>
                    <a:gd name="T115" fmla="*/ 759 h 759"/>
                    <a:gd name="T116" fmla="*/ 1110 w 1112"/>
                    <a:gd name="T117" fmla="*/ 2 h 75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2"/>
                    <a:gd name="T178" fmla="*/ 0 h 759"/>
                    <a:gd name="T179" fmla="*/ 1112 w 1112"/>
                    <a:gd name="T180" fmla="*/ 759 h 75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2" h="759">
                      <a:moveTo>
                        <a:pt x="972" y="0"/>
                      </a:moveTo>
                      <a:lnTo>
                        <a:pt x="970" y="31"/>
                      </a:lnTo>
                      <a:lnTo>
                        <a:pt x="986" y="43"/>
                      </a:lnTo>
                      <a:lnTo>
                        <a:pt x="990" y="56"/>
                      </a:lnTo>
                      <a:lnTo>
                        <a:pt x="1012" y="81"/>
                      </a:lnTo>
                      <a:lnTo>
                        <a:pt x="1022" y="78"/>
                      </a:lnTo>
                      <a:lnTo>
                        <a:pt x="1035" y="97"/>
                      </a:lnTo>
                      <a:lnTo>
                        <a:pt x="1038" y="118"/>
                      </a:lnTo>
                      <a:lnTo>
                        <a:pt x="1044" y="128"/>
                      </a:lnTo>
                      <a:lnTo>
                        <a:pt x="1044" y="201"/>
                      </a:lnTo>
                      <a:lnTo>
                        <a:pt x="1051" y="211"/>
                      </a:lnTo>
                      <a:lnTo>
                        <a:pt x="1053" y="242"/>
                      </a:lnTo>
                      <a:lnTo>
                        <a:pt x="1045" y="252"/>
                      </a:lnTo>
                      <a:lnTo>
                        <a:pt x="1027" y="255"/>
                      </a:lnTo>
                      <a:lnTo>
                        <a:pt x="1012" y="265"/>
                      </a:lnTo>
                      <a:lnTo>
                        <a:pt x="1003" y="272"/>
                      </a:lnTo>
                      <a:lnTo>
                        <a:pt x="1000" y="280"/>
                      </a:lnTo>
                      <a:lnTo>
                        <a:pt x="991" y="282"/>
                      </a:lnTo>
                      <a:lnTo>
                        <a:pt x="978" y="300"/>
                      </a:lnTo>
                      <a:lnTo>
                        <a:pt x="978" y="326"/>
                      </a:lnTo>
                      <a:lnTo>
                        <a:pt x="962" y="327"/>
                      </a:lnTo>
                      <a:lnTo>
                        <a:pt x="962" y="336"/>
                      </a:lnTo>
                      <a:lnTo>
                        <a:pt x="948" y="336"/>
                      </a:lnTo>
                      <a:lnTo>
                        <a:pt x="940" y="345"/>
                      </a:lnTo>
                      <a:lnTo>
                        <a:pt x="915" y="342"/>
                      </a:lnTo>
                      <a:lnTo>
                        <a:pt x="914" y="351"/>
                      </a:lnTo>
                      <a:lnTo>
                        <a:pt x="888" y="351"/>
                      </a:lnTo>
                      <a:lnTo>
                        <a:pt x="878" y="356"/>
                      </a:lnTo>
                      <a:lnTo>
                        <a:pt x="874" y="366"/>
                      </a:lnTo>
                      <a:lnTo>
                        <a:pt x="889" y="375"/>
                      </a:lnTo>
                      <a:lnTo>
                        <a:pt x="886" y="385"/>
                      </a:lnTo>
                      <a:lnTo>
                        <a:pt x="896" y="394"/>
                      </a:lnTo>
                      <a:lnTo>
                        <a:pt x="897" y="405"/>
                      </a:lnTo>
                      <a:lnTo>
                        <a:pt x="907" y="410"/>
                      </a:lnTo>
                      <a:lnTo>
                        <a:pt x="907" y="436"/>
                      </a:lnTo>
                      <a:lnTo>
                        <a:pt x="914" y="446"/>
                      </a:lnTo>
                      <a:lnTo>
                        <a:pt x="914" y="471"/>
                      </a:lnTo>
                      <a:lnTo>
                        <a:pt x="928" y="471"/>
                      </a:lnTo>
                      <a:lnTo>
                        <a:pt x="931" y="480"/>
                      </a:lnTo>
                      <a:lnTo>
                        <a:pt x="964" y="480"/>
                      </a:lnTo>
                      <a:lnTo>
                        <a:pt x="974" y="484"/>
                      </a:lnTo>
                      <a:lnTo>
                        <a:pt x="987" y="487"/>
                      </a:lnTo>
                      <a:lnTo>
                        <a:pt x="994" y="493"/>
                      </a:lnTo>
                      <a:lnTo>
                        <a:pt x="1002" y="502"/>
                      </a:lnTo>
                      <a:lnTo>
                        <a:pt x="1003" y="643"/>
                      </a:lnTo>
                      <a:lnTo>
                        <a:pt x="676" y="642"/>
                      </a:lnTo>
                      <a:lnTo>
                        <a:pt x="676" y="678"/>
                      </a:lnTo>
                      <a:lnTo>
                        <a:pt x="667" y="678"/>
                      </a:lnTo>
                      <a:lnTo>
                        <a:pt x="658" y="684"/>
                      </a:lnTo>
                      <a:lnTo>
                        <a:pt x="608" y="684"/>
                      </a:lnTo>
                      <a:lnTo>
                        <a:pt x="606" y="692"/>
                      </a:lnTo>
                      <a:lnTo>
                        <a:pt x="541" y="692"/>
                      </a:lnTo>
                      <a:lnTo>
                        <a:pt x="537" y="700"/>
                      </a:lnTo>
                      <a:lnTo>
                        <a:pt x="466" y="699"/>
                      </a:lnTo>
                      <a:lnTo>
                        <a:pt x="463" y="709"/>
                      </a:lnTo>
                      <a:lnTo>
                        <a:pt x="259" y="709"/>
                      </a:lnTo>
                      <a:lnTo>
                        <a:pt x="252" y="699"/>
                      </a:lnTo>
                      <a:lnTo>
                        <a:pt x="153" y="699"/>
                      </a:lnTo>
                      <a:lnTo>
                        <a:pt x="146" y="692"/>
                      </a:lnTo>
                      <a:lnTo>
                        <a:pt x="73" y="692"/>
                      </a:lnTo>
                      <a:lnTo>
                        <a:pt x="61" y="680"/>
                      </a:lnTo>
                      <a:lnTo>
                        <a:pt x="55" y="670"/>
                      </a:lnTo>
                      <a:lnTo>
                        <a:pt x="51" y="642"/>
                      </a:lnTo>
                      <a:lnTo>
                        <a:pt x="63" y="632"/>
                      </a:lnTo>
                      <a:lnTo>
                        <a:pt x="74" y="625"/>
                      </a:lnTo>
                      <a:lnTo>
                        <a:pt x="93" y="625"/>
                      </a:lnTo>
                      <a:lnTo>
                        <a:pt x="105" y="620"/>
                      </a:lnTo>
                      <a:lnTo>
                        <a:pt x="109" y="612"/>
                      </a:lnTo>
                      <a:lnTo>
                        <a:pt x="134" y="612"/>
                      </a:lnTo>
                      <a:lnTo>
                        <a:pt x="135" y="603"/>
                      </a:lnTo>
                      <a:lnTo>
                        <a:pt x="147" y="602"/>
                      </a:lnTo>
                      <a:lnTo>
                        <a:pt x="162" y="594"/>
                      </a:lnTo>
                      <a:lnTo>
                        <a:pt x="171" y="588"/>
                      </a:lnTo>
                      <a:lnTo>
                        <a:pt x="186" y="585"/>
                      </a:lnTo>
                      <a:lnTo>
                        <a:pt x="193" y="580"/>
                      </a:lnTo>
                      <a:lnTo>
                        <a:pt x="207" y="579"/>
                      </a:lnTo>
                      <a:lnTo>
                        <a:pt x="204" y="567"/>
                      </a:lnTo>
                      <a:lnTo>
                        <a:pt x="192" y="566"/>
                      </a:lnTo>
                      <a:lnTo>
                        <a:pt x="182" y="552"/>
                      </a:lnTo>
                      <a:lnTo>
                        <a:pt x="181" y="542"/>
                      </a:lnTo>
                      <a:lnTo>
                        <a:pt x="183" y="530"/>
                      </a:lnTo>
                      <a:lnTo>
                        <a:pt x="172" y="523"/>
                      </a:lnTo>
                      <a:lnTo>
                        <a:pt x="187" y="514"/>
                      </a:lnTo>
                      <a:lnTo>
                        <a:pt x="195" y="516"/>
                      </a:lnTo>
                      <a:lnTo>
                        <a:pt x="218" y="490"/>
                      </a:lnTo>
                      <a:lnTo>
                        <a:pt x="268" y="490"/>
                      </a:lnTo>
                      <a:lnTo>
                        <a:pt x="277" y="499"/>
                      </a:lnTo>
                      <a:lnTo>
                        <a:pt x="304" y="498"/>
                      </a:lnTo>
                      <a:lnTo>
                        <a:pt x="306" y="465"/>
                      </a:lnTo>
                      <a:lnTo>
                        <a:pt x="324" y="465"/>
                      </a:lnTo>
                      <a:lnTo>
                        <a:pt x="328" y="453"/>
                      </a:lnTo>
                      <a:lnTo>
                        <a:pt x="327" y="432"/>
                      </a:lnTo>
                      <a:lnTo>
                        <a:pt x="337" y="422"/>
                      </a:lnTo>
                      <a:lnTo>
                        <a:pt x="334" y="399"/>
                      </a:lnTo>
                      <a:lnTo>
                        <a:pt x="343" y="393"/>
                      </a:lnTo>
                      <a:lnTo>
                        <a:pt x="343" y="375"/>
                      </a:lnTo>
                      <a:lnTo>
                        <a:pt x="355" y="376"/>
                      </a:lnTo>
                      <a:lnTo>
                        <a:pt x="352" y="349"/>
                      </a:lnTo>
                      <a:lnTo>
                        <a:pt x="361" y="349"/>
                      </a:lnTo>
                      <a:lnTo>
                        <a:pt x="360" y="328"/>
                      </a:lnTo>
                      <a:lnTo>
                        <a:pt x="368" y="327"/>
                      </a:lnTo>
                      <a:lnTo>
                        <a:pt x="368" y="310"/>
                      </a:lnTo>
                      <a:lnTo>
                        <a:pt x="379" y="309"/>
                      </a:lnTo>
                      <a:lnTo>
                        <a:pt x="378" y="289"/>
                      </a:lnTo>
                      <a:lnTo>
                        <a:pt x="392" y="266"/>
                      </a:lnTo>
                      <a:lnTo>
                        <a:pt x="398" y="252"/>
                      </a:lnTo>
                      <a:lnTo>
                        <a:pt x="403" y="242"/>
                      </a:lnTo>
                      <a:lnTo>
                        <a:pt x="403" y="231"/>
                      </a:lnTo>
                      <a:lnTo>
                        <a:pt x="412" y="224"/>
                      </a:lnTo>
                      <a:lnTo>
                        <a:pt x="412" y="212"/>
                      </a:lnTo>
                      <a:lnTo>
                        <a:pt x="423" y="204"/>
                      </a:lnTo>
                      <a:lnTo>
                        <a:pt x="424" y="196"/>
                      </a:lnTo>
                      <a:lnTo>
                        <a:pt x="428" y="170"/>
                      </a:lnTo>
                      <a:lnTo>
                        <a:pt x="429" y="43"/>
                      </a:lnTo>
                      <a:lnTo>
                        <a:pt x="0" y="40"/>
                      </a:lnTo>
                      <a:lnTo>
                        <a:pt x="1" y="759"/>
                      </a:lnTo>
                      <a:lnTo>
                        <a:pt x="1112" y="758"/>
                      </a:lnTo>
                      <a:lnTo>
                        <a:pt x="1110" y="2"/>
                      </a:lnTo>
                      <a:lnTo>
                        <a:pt x="972" y="0"/>
                      </a:lnTo>
                      <a:close/>
                    </a:path>
                  </a:pathLst>
                </a:custGeom>
                <a:ln w="9525">
                  <a:noFill/>
                  <a:miter lim="800000"/>
                  <a:headEnd/>
                  <a:tailEnd/>
                </a:ln>
              </p:spPr>
              <p:txBody>
                <a:bodyPr wrap="none" anchor="ctr"/>
                <a:lstStyle/>
                <a:p>
                  <a:pPr eaLnBrk="0" hangingPunct="0"/>
                  <a:endParaRPr lang="zh-CN" altLang="en-US" b="1"/>
                </a:p>
              </p:txBody>
            </p:sp>
            <p:sp useBgFill="1">
              <p:nvSpPr>
                <p:cNvPr id="26706" name="Freeform 15"/>
                <p:cNvSpPr>
                  <a:spLocks/>
                </p:cNvSpPr>
                <p:nvPr/>
              </p:nvSpPr>
              <p:spPr bwMode="white">
                <a:xfrm>
                  <a:off x="4091" y="1054"/>
                  <a:ext cx="1111" cy="348"/>
                </a:xfrm>
                <a:custGeom>
                  <a:avLst/>
                  <a:gdLst>
                    <a:gd name="T0" fmla="*/ 553 w 1111"/>
                    <a:gd name="T1" fmla="*/ 287 h 348"/>
                    <a:gd name="T2" fmla="*/ 512 w 1111"/>
                    <a:gd name="T3" fmla="*/ 305 h 348"/>
                    <a:gd name="T4" fmla="*/ 491 w 1111"/>
                    <a:gd name="T5" fmla="*/ 315 h 348"/>
                    <a:gd name="T6" fmla="*/ 469 w 1111"/>
                    <a:gd name="T7" fmla="*/ 321 h 348"/>
                    <a:gd name="T8" fmla="*/ 451 w 1111"/>
                    <a:gd name="T9" fmla="*/ 331 h 348"/>
                    <a:gd name="T10" fmla="*/ 438 w 1111"/>
                    <a:gd name="T11" fmla="*/ 339 h 348"/>
                    <a:gd name="T12" fmla="*/ 0 w 1111"/>
                    <a:gd name="T13" fmla="*/ 348 h 348"/>
                    <a:gd name="T14" fmla="*/ 1111 w 1111"/>
                    <a:gd name="T15" fmla="*/ 0 h 348"/>
                    <a:gd name="T16" fmla="*/ 963 w 1111"/>
                    <a:gd name="T17" fmla="*/ 307 h 348"/>
                    <a:gd name="T18" fmla="*/ 951 w 1111"/>
                    <a:gd name="T19" fmla="*/ 300 h 348"/>
                    <a:gd name="T20" fmla="*/ 923 w 1111"/>
                    <a:gd name="T21" fmla="*/ 292 h 348"/>
                    <a:gd name="T22" fmla="*/ 905 w 1111"/>
                    <a:gd name="T23" fmla="*/ 283 h 348"/>
                    <a:gd name="T24" fmla="*/ 882 w 1111"/>
                    <a:gd name="T25" fmla="*/ 275 h 348"/>
                    <a:gd name="T26" fmla="*/ 839 w 1111"/>
                    <a:gd name="T27" fmla="*/ 265 h 348"/>
                    <a:gd name="T28" fmla="*/ 782 w 1111"/>
                    <a:gd name="T29" fmla="*/ 256 h 348"/>
                    <a:gd name="T30" fmla="*/ 747 w 1111"/>
                    <a:gd name="T31" fmla="*/ 247 h 348"/>
                    <a:gd name="T32" fmla="*/ 691 w 1111"/>
                    <a:gd name="T33" fmla="*/ 256 h 348"/>
                    <a:gd name="T34" fmla="*/ 697 w 1111"/>
                    <a:gd name="T35" fmla="*/ 237 h 348"/>
                    <a:gd name="T36" fmla="*/ 707 w 1111"/>
                    <a:gd name="T37" fmla="*/ 213 h 348"/>
                    <a:gd name="T38" fmla="*/ 697 w 1111"/>
                    <a:gd name="T39" fmla="*/ 144 h 348"/>
                    <a:gd name="T40" fmla="*/ 690 w 1111"/>
                    <a:gd name="T41" fmla="*/ 119 h 348"/>
                    <a:gd name="T42" fmla="*/ 673 w 1111"/>
                    <a:gd name="T43" fmla="*/ 103 h 348"/>
                    <a:gd name="T44" fmla="*/ 659 w 1111"/>
                    <a:gd name="T45" fmla="*/ 93 h 348"/>
                    <a:gd name="T46" fmla="*/ 643 w 1111"/>
                    <a:gd name="T47" fmla="*/ 99 h 348"/>
                    <a:gd name="T48" fmla="*/ 623 w 1111"/>
                    <a:gd name="T49" fmla="*/ 109 h 348"/>
                    <a:gd name="T50" fmla="*/ 609 w 1111"/>
                    <a:gd name="T51" fmla="*/ 118 h 348"/>
                    <a:gd name="T52" fmla="*/ 585 w 1111"/>
                    <a:gd name="T53" fmla="*/ 120 h 348"/>
                    <a:gd name="T54" fmla="*/ 569 w 1111"/>
                    <a:gd name="T55" fmla="*/ 141 h 348"/>
                    <a:gd name="T56" fmla="*/ 559 w 1111"/>
                    <a:gd name="T57" fmla="*/ 163 h 348"/>
                    <a:gd name="T58" fmla="*/ 552 w 1111"/>
                    <a:gd name="T59" fmla="*/ 207 h 348"/>
                    <a:gd name="T60" fmla="*/ 551 w 1111"/>
                    <a:gd name="T61" fmla="*/ 221 h 348"/>
                    <a:gd name="T62" fmla="*/ 559 w 1111"/>
                    <a:gd name="T63" fmla="*/ 251 h 348"/>
                    <a:gd name="T64" fmla="*/ 572 w 1111"/>
                    <a:gd name="T65" fmla="*/ 268 h 3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1"/>
                    <a:gd name="T100" fmla="*/ 0 h 348"/>
                    <a:gd name="T101" fmla="*/ 1111 w 1111"/>
                    <a:gd name="T102" fmla="*/ 348 h 3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1" h="348">
                      <a:moveTo>
                        <a:pt x="578" y="277"/>
                      </a:moveTo>
                      <a:lnTo>
                        <a:pt x="553" y="287"/>
                      </a:lnTo>
                      <a:lnTo>
                        <a:pt x="524" y="298"/>
                      </a:lnTo>
                      <a:lnTo>
                        <a:pt x="512" y="305"/>
                      </a:lnTo>
                      <a:lnTo>
                        <a:pt x="501" y="305"/>
                      </a:lnTo>
                      <a:lnTo>
                        <a:pt x="491" y="315"/>
                      </a:lnTo>
                      <a:lnTo>
                        <a:pt x="475" y="312"/>
                      </a:lnTo>
                      <a:lnTo>
                        <a:pt x="469" y="321"/>
                      </a:lnTo>
                      <a:lnTo>
                        <a:pt x="458" y="321"/>
                      </a:lnTo>
                      <a:lnTo>
                        <a:pt x="451" y="331"/>
                      </a:lnTo>
                      <a:lnTo>
                        <a:pt x="440" y="329"/>
                      </a:lnTo>
                      <a:lnTo>
                        <a:pt x="438" y="339"/>
                      </a:lnTo>
                      <a:lnTo>
                        <a:pt x="432" y="348"/>
                      </a:lnTo>
                      <a:lnTo>
                        <a:pt x="0" y="348"/>
                      </a:lnTo>
                      <a:lnTo>
                        <a:pt x="0" y="0"/>
                      </a:lnTo>
                      <a:lnTo>
                        <a:pt x="1111" y="0"/>
                      </a:lnTo>
                      <a:lnTo>
                        <a:pt x="1111" y="310"/>
                      </a:lnTo>
                      <a:lnTo>
                        <a:pt x="963" y="307"/>
                      </a:lnTo>
                      <a:lnTo>
                        <a:pt x="960" y="298"/>
                      </a:lnTo>
                      <a:lnTo>
                        <a:pt x="951" y="300"/>
                      </a:lnTo>
                      <a:lnTo>
                        <a:pt x="941" y="289"/>
                      </a:lnTo>
                      <a:lnTo>
                        <a:pt x="923" y="292"/>
                      </a:lnTo>
                      <a:lnTo>
                        <a:pt x="917" y="280"/>
                      </a:lnTo>
                      <a:lnTo>
                        <a:pt x="905" y="283"/>
                      </a:lnTo>
                      <a:lnTo>
                        <a:pt x="900" y="273"/>
                      </a:lnTo>
                      <a:lnTo>
                        <a:pt x="882" y="275"/>
                      </a:lnTo>
                      <a:lnTo>
                        <a:pt x="867" y="264"/>
                      </a:lnTo>
                      <a:lnTo>
                        <a:pt x="839" y="265"/>
                      </a:lnTo>
                      <a:lnTo>
                        <a:pt x="834" y="253"/>
                      </a:lnTo>
                      <a:lnTo>
                        <a:pt x="782" y="256"/>
                      </a:lnTo>
                      <a:lnTo>
                        <a:pt x="767" y="250"/>
                      </a:lnTo>
                      <a:lnTo>
                        <a:pt x="747" y="247"/>
                      </a:lnTo>
                      <a:lnTo>
                        <a:pt x="741" y="255"/>
                      </a:lnTo>
                      <a:lnTo>
                        <a:pt x="691" y="256"/>
                      </a:lnTo>
                      <a:lnTo>
                        <a:pt x="689" y="245"/>
                      </a:lnTo>
                      <a:lnTo>
                        <a:pt x="697" y="237"/>
                      </a:lnTo>
                      <a:lnTo>
                        <a:pt x="695" y="222"/>
                      </a:lnTo>
                      <a:lnTo>
                        <a:pt x="707" y="213"/>
                      </a:lnTo>
                      <a:lnTo>
                        <a:pt x="707" y="160"/>
                      </a:lnTo>
                      <a:lnTo>
                        <a:pt x="697" y="144"/>
                      </a:lnTo>
                      <a:lnTo>
                        <a:pt x="693" y="129"/>
                      </a:lnTo>
                      <a:lnTo>
                        <a:pt x="690" y="119"/>
                      </a:lnTo>
                      <a:lnTo>
                        <a:pt x="684" y="113"/>
                      </a:lnTo>
                      <a:lnTo>
                        <a:pt x="673" y="103"/>
                      </a:lnTo>
                      <a:lnTo>
                        <a:pt x="660" y="103"/>
                      </a:lnTo>
                      <a:lnTo>
                        <a:pt x="659" y="93"/>
                      </a:lnTo>
                      <a:lnTo>
                        <a:pt x="650" y="91"/>
                      </a:lnTo>
                      <a:lnTo>
                        <a:pt x="643" y="99"/>
                      </a:lnTo>
                      <a:lnTo>
                        <a:pt x="629" y="102"/>
                      </a:lnTo>
                      <a:lnTo>
                        <a:pt x="623" y="109"/>
                      </a:lnTo>
                      <a:lnTo>
                        <a:pt x="618" y="127"/>
                      </a:lnTo>
                      <a:lnTo>
                        <a:pt x="609" y="118"/>
                      </a:lnTo>
                      <a:lnTo>
                        <a:pt x="594" y="118"/>
                      </a:lnTo>
                      <a:lnTo>
                        <a:pt x="585" y="120"/>
                      </a:lnTo>
                      <a:lnTo>
                        <a:pt x="573" y="126"/>
                      </a:lnTo>
                      <a:lnTo>
                        <a:pt x="569" y="141"/>
                      </a:lnTo>
                      <a:lnTo>
                        <a:pt x="559" y="144"/>
                      </a:lnTo>
                      <a:lnTo>
                        <a:pt x="559" y="163"/>
                      </a:lnTo>
                      <a:lnTo>
                        <a:pt x="554" y="171"/>
                      </a:lnTo>
                      <a:lnTo>
                        <a:pt x="552" y="207"/>
                      </a:lnTo>
                      <a:lnTo>
                        <a:pt x="545" y="214"/>
                      </a:lnTo>
                      <a:lnTo>
                        <a:pt x="551" y="221"/>
                      </a:lnTo>
                      <a:lnTo>
                        <a:pt x="553" y="244"/>
                      </a:lnTo>
                      <a:lnTo>
                        <a:pt x="559" y="251"/>
                      </a:lnTo>
                      <a:lnTo>
                        <a:pt x="561" y="262"/>
                      </a:lnTo>
                      <a:lnTo>
                        <a:pt x="572" y="268"/>
                      </a:lnTo>
                      <a:lnTo>
                        <a:pt x="578" y="277"/>
                      </a:lnTo>
                      <a:close/>
                    </a:path>
                  </a:pathLst>
                </a:custGeom>
                <a:ln w="9525">
                  <a:noFill/>
                  <a:miter lim="800000"/>
                  <a:headEnd/>
                  <a:tailEnd/>
                </a:ln>
              </p:spPr>
              <p:txBody>
                <a:bodyPr wrap="none" anchor="ctr"/>
                <a:lstStyle/>
                <a:p>
                  <a:pPr eaLnBrk="0" hangingPunct="0"/>
                  <a:endParaRPr lang="zh-CN" altLang="en-US" b="1"/>
                </a:p>
              </p:txBody>
            </p:sp>
          </p:grpSp>
        </p:grpSp>
        <p:sp>
          <p:nvSpPr>
            <p:cNvPr id="26700" name="Oval 16"/>
            <p:cNvSpPr>
              <a:spLocks noChangeArrowheads="1"/>
            </p:cNvSpPr>
            <p:nvPr/>
          </p:nvSpPr>
          <p:spPr bwMode="auto">
            <a:xfrm>
              <a:off x="3944" y="1403"/>
              <a:ext cx="1332" cy="403"/>
            </a:xfrm>
            <a:prstGeom prst="ellipse">
              <a:avLst/>
            </a:prstGeom>
            <a:noFill/>
            <a:ln w="57150">
              <a:solidFill>
                <a:srgbClr val="66FF33"/>
              </a:solidFill>
              <a:round/>
              <a:headEnd/>
              <a:tailEnd/>
            </a:ln>
          </p:spPr>
          <p:txBody>
            <a:bodyPr lIns="92075" tIns="46038" rIns="92075" bIns="46038" anchor="ctr">
              <a:spAutoFit/>
            </a:bodyPr>
            <a:lstStyle/>
            <a:p>
              <a:endParaRPr lang="zh-CN" altLang="en-US"/>
            </a:p>
          </p:txBody>
        </p:sp>
      </p:grpSp>
      <p:sp>
        <p:nvSpPr>
          <p:cNvPr id="26696" name="Rectangle 17"/>
          <p:cNvSpPr>
            <a:spLocks noGrp="1" noChangeArrowheads="1"/>
          </p:cNvSpPr>
          <p:nvPr>
            <p:ph type="title" idx="4294967295"/>
          </p:nvPr>
        </p:nvSpPr>
        <p:spPr>
          <a:xfrm>
            <a:off x="2165350" y="252413"/>
            <a:ext cx="6257925" cy="428625"/>
          </a:xfrm>
        </p:spPr>
        <p:txBody>
          <a:bodyPr/>
          <a:lstStyle/>
          <a:p>
            <a:pPr eaLnBrk="1" hangingPunct="1"/>
            <a:r>
              <a:rPr lang="zh-CN" altLang="en-US"/>
              <a:t>手工测试 </a:t>
            </a:r>
            <a:r>
              <a:rPr lang="en-US" altLang="zh-CN"/>
              <a:t>vs.</a:t>
            </a:r>
            <a:r>
              <a:rPr lang="zh-CN" altLang="en-US"/>
              <a:t>自动测试</a:t>
            </a:r>
            <a:endParaRPr lang="en-US" altLang="zh-CN"/>
          </a:p>
        </p:txBody>
      </p:sp>
      <p:sp>
        <p:nvSpPr>
          <p:cNvPr id="26697" name="Line 18"/>
          <p:cNvSpPr>
            <a:spLocks noChangeShapeType="1"/>
          </p:cNvSpPr>
          <p:nvPr/>
        </p:nvSpPr>
        <p:spPr bwMode="auto">
          <a:xfrm>
            <a:off x="4608513" y="1482725"/>
            <a:ext cx="0" cy="5005388"/>
          </a:xfrm>
          <a:prstGeom prst="line">
            <a:avLst/>
          </a:prstGeom>
          <a:noFill/>
          <a:ln w="38100" cmpd="dbl">
            <a:solidFill>
              <a:srgbClr val="808080"/>
            </a:solidFill>
            <a:round/>
            <a:headEnd/>
            <a:tailEnd/>
          </a:ln>
        </p:spPr>
        <p:txBody>
          <a:bodyPr lIns="0" tIns="0" rIns="0" bIns="0" anchor="ctr"/>
          <a:lstStyle/>
          <a:p>
            <a:endParaRPr lang="zh-CN" altLang="en-US"/>
          </a:p>
        </p:txBody>
      </p:sp>
    </p:spTree>
  </p:cSld>
  <p:clrMapOvr>
    <a:masterClrMapping/>
  </p:clrMapOvr>
  <p:transition>
    <p:cove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标题 1"/>
          <p:cNvSpPr>
            <a:spLocks noGrp="1"/>
          </p:cNvSpPr>
          <p:nvPr>
            <p:ph type="title"/>
          </p:nvPr>
        </p:nvSpPr>
        <p:spPr>
          <a:xfrm>
            <a:off x="1943100" y="7938"/>
            <a:ext cx="7200900" cy="800100"/>
          </a:xfrm>
        </p:spPr>
        <p:txBody>
          <a:bodyPr/>
          <a:lstStyle/>
          <a:p>
            <a:pPr>
              <a:lnSpc>
                <a:spcPct val="150000"/>
              </a:lnSpc>
            </a:pPr>
            <a:r>
              <a:rPr lang="en-US" altLang="zh-CN"/>
              <a:t>9.4.3 Monkey</a:t>
            </a:r>
            <a:r>
              <a:rPr lang="zh-CN" altLang="en-US"/>
              <a:t>调试参数</a:t>
            </a:r>
            <a:endParaRPr lang="en-US" altLang="zh-CN"/>
          </a:p>
        </p:txBody>
      </p:sp>
      <p:sp>
        <p:nvSpPr>
          <p:cNvPr id="3" name="内容占位符 2"/>
          <p:cNvSpPr>
            <a:spLocks noGrp="1"/>
          </p:cNvSpPr>
          <p:nvPr>
            <p:ph idx="1"/>
          </p:nvPr>
        </p:nvSpPr>
        <p:spPr>
          <a:xfrm>
            <a:off x="719572" y="989013"/>
            <a:ext cx="7772400" cy="4751387"/>
          </a:xfrm>
          <a:extLst/>
        </p:spPr>
        <p:txBody>
          <a:bodyPr/>
          <a:lstStyle/>
          <a:p>
            <a:pPr>
              <a:defRPr/>
            </a:pPr>
            <a:r>
              <a:rPr lang="en-US" altLang="zh-CN" b="1" dirty="0">
                <a:effectLst>
                  <a:outerShdw blurRad="38100" dist="38100" dir="2700000" algn="tl">
                    <a:srgbClr val="000000">
                      <a:alpha val="43137"/>
                    </a:srgbClr>
                  </a:outerShdw>
                </a:effectLst>
              </a:rPr>
              <a:t>Monkey</a:t>
            </a:r>
            <a:r>
              <a:rPr lang="zh-CN" altLang="en-US" b="1" dirty="0">
                <a:effectLst>
                  <a:outerShdw blurRad="38100" dist="38100" dir="2700000" algn="tl">
                    <a:srgbClr val="000000">
                      <a:alpha val="43137"/>
                    </a:srgbClr>
                  </a:outerShdw>
                </a:effectLst>
              </a:rPr>
              <a:t>调试参数</a:t>
            </a:r>
            <a:endParaRPr lang="en-US" altLang="zh-CN" b="1" dirty="0">
              <a:effectLst>
                <a:outerShdw blurRad="38100" dist="38100" dir="2700000" algn="tl">
                  <a:srgbClr val="000000">
                    <a:alpha val="43137"/>
                  </a:srgbClr>
                </a:outerShdw>
              </a:effectLst>
            </a:endParaRPr>
          </a:p>
          <a:p>
            <a:pPr lvl="1">
              <a:defRPr/>
            </a:pPr>
            <a:r>
              <a:rPr lang="en-US" altLang="zh-CN" b="1" dirty="0">
                <a:solidFill>
                  <a:srgbClr val="C00000"/>
                </a:solidFill>
                <a:effectLst>
                  <a:glow rad="101600">
                    <a:srgbClr val="C5C5C5">
                      <a:alpha val="60000"/>
                    </a:srgbClr>
                  </a:glow>
                </a:effectLst>
              </a:rPr>
              <a:t>--ignore-crashes</a:t>
            </a:r>
            <a:r>
              <a:rPr lang="zh-CN" altLang="en-US" b="1" dirty="0">
                <a:solidFill>
                  <a:srgbClr val="C00000"/>
                </a:solidFill>
                <a:effectLst>
                  <a:glow rad="101600">
                    <a:srgbClr val="C5C5C5">
                      <a:alpha val="60000"/>
                    </a:srgbClr>
                  </a:glow>
                </a:effectLst>
              </a:rPr>
              <a:t>：</a:t>
            </a:r>
            <a:r>
              <a:rPr lang="zh-CN" altLang="en-US" dirty="0"/>
              <a:t>忽略崩溃</a:t>
            </a:r>
          </a:p>
          <a:p>
            <a:pPr lvl="1">
              <a:defRPr/>
            </a:pPr>
            <a:r>
              <a:rPr lang="en-US" altLang="zh-CN" b="1" dirty="0">
                <a:solidFill>
                  <a:srgbClr val="C00000"/>
                </a:solidFill>
                <a:effectLst>
                  <a:glow rad="101600">
                    <a:srgbClr val="C5C5C5">
                      <a:alpha val="60000"/>
                    </a:srgbClr>
                  </a:glow>
                </a:effectLst>
              </a:rPr>
              <a:t>--ignore-timeouts</a:t>
            </a:r>
            <a:r>
              <a:rPr lang="zh-CN" altLang="en-US" b="1" dirty="0">
                <a:solidFill>
                  <a:srgbClr val="C00000"/>
                </a:solidFill>
                <a:effectLst>
                  <a:glow rad="101600">
                    <a:srgbClr val="C5C5C5">
                      <a:alpha val="60000"/>
                    </a:srgbClr>
                  </a:glow>
                </a:effectLst>
              </a:rPr>
              <a:t>：</a:t>
            </a:r>
            <a:r>
              <a:rPr lang="zh-CN" altLang="en-US" dirty="0"/>
              <a:t>忽略超时（</a:t>
            </a:r>
            <a:r>
              <a:rPr lang="en-US" altLang="zh-CN" dirty="0"/>
              <a:t>ANR</a:t>
            </a:r>
            <a:r>
              <a:rPr lang="zh-CN" altLang="en-US" dirty="0"/>
              <a:t>）</a:t>
            </a:r>
          </a:p>
          <a:p>
            <a:pPr lvl="1">
              <a:defRPr/>
            </a:pPr>
            <a:r>
              <a:rPr lang="en-US" altLang="zh-CN" b="1" dirty="0">
                <a:solidFill>
                  <a:srgbClr val="C00000"/>
                </a:solidFill>
                <a:effectLst>
                  <a:glow rad="101600">
                    <a:srgbClr val="C5C5C5">
                      <a:alpha val="60000"/>
                    </a:srgbClr>
                  </a:glow>
                </a:effectLst>
              </a:rPr>
              <a:t>--ignore-security-exceptions</a:t>
            </a:r>
            <a:r>
              <a:rPr lang="zh-CN" altLang="en-US" b="1" dirty="0">
                <a:solidFill>
                  <a:srgbClr val="C00000"/>
                </a:solidFill>
                <a:effectLst>
                  <a:glow rad="101600">
                    <a:srgbClr val="C5C5C5">
                      <a:alpha val="60000"/>
                    </a:srgbClr>
                  </a:glow>
                </a:effectLst>
              </a:rPr>
              <a:t>：</a:t>
            </a:r>
            <a:r>
              <a:rPr lang="zh-CN" altLang="en-US" dirty="0"/>
              <a:t>忽略安全异常</a:t>
            </a:r>
            <a:r>
              <a:rPr lang="en-US" altLang="zh-CN" dirty="0"/>
              <a:t>(</a:t>
            </a:r>
            <a:r>
              <a:rPr lang="zh-CN" altLang="en-US" dirty="0"/>
              <a:t>权限许可错误</a:t>
            </a:r>
            <a:r>
              <a:rPr lang="en-US" altLang="zh-CN" dirty="0"/>
              <a:t>)</a:t>
            </a:r>
            <a:endParaRPr lang="zh-CN" altLang="en-US" dirty="0"/>
          </a:p>
          <a:p>
            <a:pPr lvl="1">
              <a:defRPr/>
            </a:pPr>
            <a:r>
              <a:rPr lang="en-US" altLang="zh-CN" b="1" dirty="0">
                <a:solidFill>
                  <a:srgbClr val="C00000"/>
                </a:solidFill>
                <a:effectLst>
                  <a:glow rad="101600">
                    <a:srgbClr val="C5C5C5">
                      <a:alpha val="60000"/>
                    </a:srgbClr>
                  </a:glow>
                </a:effectLst>
              </a:rPr>
              <a:t>--kill-process-after-error</a:t>
            </a:r>
            <a:r>
              <a:rPr lang="zh-CN" altLang="en-US" b="1" dirty="0">
                <a:solidFill>
                  <a:srgbClr val="C00000"/>
                </a:solidFill>
                <a:effectLst>
                  <a:glow rad="101600">
                    <a:srgbClr val="C5C5C5">
                      <a:alpha val="60000"/>
                    </a:srgbClr>
                  </a:glow>
                </a:effectLst>
              </a:rPr>
              <a:t>：</a:t>
            </a:r>
            <a:r>
              <a:rPr lang="zh-CN" altLang="en-US" dirty="0"/>
              <a:t>发生错误后直接杀掉进程</a:t>
            </a:r>
          </a:p>
          <a:p>
            <a:pPr lvl="1">
              <a:defRPr/>
            </a:pPr>
            <a:r>
              <a:rPr lang="en-US" altLang="zh-CN" b="1" dirty="0">
                <a:solidFill>
                  <a:srgbClr val="C00000"/>
                </a:solidFill>
                <a:effectLst>
                  <a:glow rad="101600">
                    <a:srgbClr val="C5C5C5">
                      <a:alpha val="60000"/>
                    </a:srgbClr>
                  </a:glow>
                </a:effectLst>
              </a:rPr>
              <a:t>--monitor-native-crashes</a:t>
            </a:r>
            <a:r>
              <a:rPr lang="zh-CN" altLang="en-US" b="1" dirty="0">
                <a:solidFill>
                  <a:srgbClr val="C00000"/>
                </a:solidFill>
                <a:effectLst>
                  <a:glow rad="101600">
                    <a:srgbClr val="C5C5C5">
                      <a:alpha val="60000"/>
                    </a:srgbClr>
                  </a:glow>
                </a:effectLst>
              </a:rPr>
              <a:t>：</a:t>
            </a:r>
            <a:r>
              <a:rPr lang="zh-CN" altLang="en-US" dirty="0"/>
              <a:t>忽略闪退，和上面配合使用系统会重启</a:t>
            </a:r>
          </a:p>
        </p:txBody>
      </p:sp>
      <p:sp>
        <p:nvSpPr>
          <p:cNvPr id="212995" name="灯片编号占位符 3"/>
          <p:cNvSpPr>
            <a:spLocks noGrp="1"/>
          </p:cNvSpPr>
          <p:nvPr>
            <p:ph type="sldNum" sz="quarter" idx="10"/>
          </p:nvPr>
        </p:nvSpPr>
        <p:spPr>
          <a:noFill/>
        </p:spPr>
        <p:txBody>
          <a:bodyPr/>
          <a:lstStyle/>
          <a:p>
            <a:fld id="{3A878314-1AA0-42B3-A8F8-B1C8111B68E4}" type="slidenum">
              <a:rPr lang="zh-CN" altLang="en-US" smtClean="0">
                <a:latin typeface="Arial" charset="0"/>
                <a:ea typeface="宋体" charset="-122"/>
              </a:rPr>
              <a:pPr/>
              <a:t>120</a:t>
            </a:fld>
            <a:endParaRPr lang="en-US" altLang="zh-CN">
              <a:latin typeface="Arial" charset="0"/>
              <a:ea typeface="宋体" charset="-122"/>
            </a:endParaRPr>
          </a:p>
        </p:txBody>
      </p:sp>
      <p:sp>
        <p:nvSpPr>
          <p:cNvPr id="212996" name="日期占位符 4"/>
          <p:cNvSpPr>
            <a:spLocks noGrp="1"/>
          </p:cNvSpPr>
          <p:nvPr>
            <p:ph type="dt" sz="quarter" idx="11"/>
          </p:nvPr>
        </p:nvSpPr>
        <p:spPr>
          <a:noFill/>
          <a:ln>
            <a:miter lim="800000"/>
            <a:headEnd/>
            <a:tailEnd/>
          </a:ln>
        </p:spPr>
        <p:txBody>
          <a:bodyPr/>
          <a:lstStyle/>
          <a:p>
            <a:fld id="{23BA8907-5096-4569-82C4-EF0C4D94A0F6}"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3100" y="0"/>
            <a:ext cx="7200900" cy="800100"/>
          </a:xfrm>
        </p:spPr>
        <p:txBody>
          <a:bodyPr/>
          <a:lstStyle/>
          <a:p>
            <a:pPr>
              <a:lnSpc>
                <a:spcPct val="150000"/>
              </a:lnSpc>
              <a:defRPr/>
            </a:pPr>
            <a:r>
              <a:rPr lang="en-US" altLang="zh-CN" dirty="0">
                <a:effectLst>
                  <a:outerShdw blurRad="38100" dist="38100" dir="2700000" algn="tl">
                    <a:srgbClr val="000000">
                      <a:alpha val="43137"/>
                    </a:srgbClr>
                  </a:outerShdw>
                </a:effectLst>
              </a:rPr>
              <a:t>9.4.4 Monkey</a:t>
            </a:r>
            <a:r>
              <a:rPr lang="zh-CN" altLang="en-US" dirty="0">
                <a:effectLst>
                  <a:outerShdw blurRad="38100" dist="38100" dir="2700000" algn="tl">
                    <a:srgbClr val="000000">
                      <a:alpha val="43137"/>
                    </a:srgbClr>
                  </a:outerShdw>
                </a:effectLst>
              </a:rPr>
              <a:t>黑白名单</a:t>
            </a:r>
          </a:p>
        </p:txBody>
      </p:sp>
      <p:sp>
        <p:nvSpPr>
          <p:cNvPr id="3" name="内容占位符 2"/>
          <p:cNvSpPr>
            <a:spLocks noGrp="1"/>
          </p:cNvSpPr>
          <p:nvPr>
            <p:ph idx="1"/>
          </p:nvPr>
        </p:nvSpPr>
        <p:spPr>
          <a:xfrm>
            <a:off x="431540" y="728700"/>
            <a:ext cx="8136892" cy="4751387"/>
          </a:xfrm>
          <a:extLst/>
        </p:spPr>
        <p:txBody>
          <a:bodyPr/>
          <a:lstStyle/>
          <a:p>
            <a:pPr>
              <a:lnSpc>
                <a:spcPct val="150000"/>
              </a:lnSpc>
              <a:defRPr/>
            </a:pPr>
            <a:r>
              <a:rPr lang="en-US" altLang="zh-CN" b="1" dirty="0">
                <a:effectLst>
                  <a:outerShdw blurRad="38100" dist="38100" dir="2700000" algn="tl">
                    <a:srgbClr val="000000">
                      <a:alpha val="43137"/>
                    </a:srgbClr>
                  </a:outerShdw>
                </a:effectLst>
              </a:rPr>
              <a:t>Monkey</a:t>
            </a:r>
            <a:r>
              <a:rPr lang="zh-CN" altLang="en-US" b="1" dirty="0">
                <a:effectLst>
                  <a:outerShdw blurRad="38100" dist="38100" dir="2700000" algn="tl">
                    <a:srgbClr val="000000">
                      <a:alpha val="43137"/>
                    </a:srgbClr>
                  </a:outerShdw>
                </a:effectLst>
              </a:rPr>
              <a:t>黑白名单：</a:t>
            </a:r>
            <a:endParaRPr lang="en-US" altLang="zh-CN" b="1" dirty="0">
              <a:effectLst>
                <a:outerShdw blurRad="38100" dist="38100" dir="2700000" algn="tl">
                  <a:srgbClr val="000000">
                    <a:alpha val="43137"/>
                  </a:srgbClr>
                </a:outerShdw>
              </a:effectLst>
            </a:endParaRPr>
          </a:p>
          <a:p>
            <a:pPr lvl="1">
              <a:defRPr/>
            </a:pPr>
            <a:r>
              <a:rPr lang="zh-CN" altLang="en-US" b="1" dirty="0">
                <a:solidFill>
                  <a:srgbClr val="C00000"/>
                </a:solidFill>
                <a:effectLst>
                  <a:glow rad="101600">
                    <a:srgbClr val="C5C5C5">
                      <a:alpha val="60000"/>
                    </a:srgbClr>
                  </a:glow>
                </a:effectLst>
              </a:rPr>
              <a:t>黑名单：</a:t>
            </a:r>
            <a:r>
              <a:rPr lang="zh-CN" altLang="en-US" dirty="0"/>
              <a:t>不测试的应用（</a:t>
            </a:r>
            <a:r>
              <a:rPr lang="en-US" altLang="zh-CN" b="1" dirty="0">
                <a:solidFill>
                  <a:srgbClr val="CC9900"/>
                </a:solidFill>
                <a:effectLst>
                  <a:outerShdw blurRad="38100" dist="38100" dir="2700000" algn="tl">
                    <a:srgbClr val="000000">
                      <a:alpha val="43137"/>
                    </a:srgbClr>
                  </a:outerShdw>
                </a:effectLst>
              </a:rPr>
              <a:t>--</a:t>
            </a:r>
            <a:r>
              <a:rPr lang="en-US" altLang="zh-CN" b="1" dirty="0" err="1">
                <a:solidFill>
                  <a:srgbClr val="CC9900"/>
                </a:solidFill>
                <a:effectLst>
                  <a:outerShdw blurRad="38100" dist="38100" dir="2700000" algn="tl">
                    <a:srgbClr val="000000">
                      <a:alpha val="43137"/>
                    </a:srgbClr>
                  </a:outerShdw>
                </a:effectLst>
              </a:rPr>
              <a:t>pkg</a:t>
            </a:r>
            <a:r>
              <a:rPr lang="en-US" altLang="zh-CN" b="1" dirty="0">
                <a:solidFill>
                  <a:srgbClr val="CC9900"/>
                </a:solidFill>
                <a:effectLst>
                  <a:outerShdw blurRad="38100" dist="38100" dir="2700000" algn="tl">
                    <a:srgbClr val="000000">
                      <a:alpha val="43137"/>
                    </a:srgbClr>
                  </a:outerShdw>
                </a:effectLst>
              </a:rPr>
              <a:t>-blacklist-file </a:t>
            </a:r>
            <a:r>
              <a:rPr lang="zh-CN" altLang="en-US" b="1" dirty="0">
                <a:solidFill>
                  <a:srgbClr val="CC9900"/>
                </a:solidFill>
                <a:effectLst>
                  <a:outerShdw blurRad="38100" dist="38100" dir="2700000" algn="tl">
                    <a:srgbClr val="000000">
                      <a:alpha val="43137"/>
                    </a:srgbClr>
                  </a:outerShdw>
                </a:effectLst>
              </a:rPr>
              <a:t>文件名</a:t>
            </a:r>
            <a:r>
              <a:rPr lang="en-US" altLang="zh-CN" b="1" dirty="0">
                <a:solidFill>
                  <a:srgbClr val="CC9900"/>
                </a:solidFill>
                <a:effectLst>
                  <a:outerShdw blurRad="38100" dist="38100" dir="2700000" algn="tl">
                    <a:srgbClr val="000000">
                      <a:alpha val="43137"/>
                    </a:srgbClr>
                  </a:outerShdw>
                </a:effectLst>
              </a:rPr>
              <a:t>.txt</a:t>
            </a:r>
            <a:r>
              <a:rPr lang="zh-CN" altLang="en-US" dirty="0"/>
              <a:t>）</a:t>
            </a:r>
            <a:endParaRPr lang="en-US" altLang="zh-CN" dirty="0"/>
          </a:p>
          <a:p>
            <a:pPr lvl="1">
              <a:defRPr/>
            </a:pPr>
            <a:r>
              <a:rPr lang="zh-CN" altLang="en-US" b="1" dirty="0">
                <a:solidFill>
                  <a:srgbClr val="C00000"/>
                </a:solidFill>
                <a:effectLst>
                  <a:glow rad="101600">
                    <a:srgbClr val="C5C5C5">
                      <a:alpha val="60000"/>
                    </a:srgbClr>
                  </a:glow>
                </a:effectLst>
              </a:rPr>
              <a:t>白名单：</a:t>
            </a:r>
            <a:r>
              <a:rPr lang="zh-CN" altLang="en-US" dirty="0"/>
              <a:t>只测试的应用（</a:t>
            </a:r>
            <a:r>
              <a:rPr lang="en-US" altLang="zh-CN" b="1" dirty="0">
                <a:solidFill>
                  <a:srgbClr val="CC9900"/>
                </a:solidFill>
                <a:effectLst>
                  <a:outerShdw blurRad="38100" dist="38100" dir="2700000" algn="tl">
                    <a:srgbClr val="000000">
                      <a:alpha val="43137"/>
                    </a:srgbClr>
                  </a:outerShdw>
                </a:effectLst>
              </a:rPr>
              <a:t>--</a:t>
            </a:r>
            <a:r>
              <a:rPr lang="en-US" altLang="zh-CN" b="1" dirty="0" err="1">
                <a:solidFill>
                  <a:srgbClr val="CC9900"/>
                </a:solidFill>
                <a:effectLst>
                  <a:outerShdw blurRad="38100" dist="38100" dir="2700000" algn="tl">
                    <a:srgbClr val="000000">
                      <a:alpha val="43137"/>
                    </a:srgbClr>
                  </a:outerShdw>
                </a:effectLst>
              </a:rPr>
              <a:t>pkg</a:t>
            </a:r>
            <a:r>
              <a:rPr lang="en-US" altLang="zh-CN" b="1" dirty="0">
                <a:solidFill>
                  <a:srgbClr val="CC9900"/>
                </a:solidFill>
                <a:effectLst>
                  <a:outerShdw blurRad="38100" dist="38100" dir="2700000" algn="tl">
                    <a:srgbClr val="000000">
                      <a:alpha val="43137"/>
                    </a:srgbClr>
                  </a:outerShdw>
                </a:effectLst>
              </a:rPr>
              <a:t>-whitelist-file </a:t>
            </a:r>
            <a:r>
              <a:rPr lang="zh-CN" altLang="en-US" b="1" dirty="0">
                <a:solidFill>
                  <a:srgbClr val="CC9900"/>
                </a:solidFill>
                <a:effectLst>
                  <a:outerShdw blurRad="38100" dist="38100" dir="2700000" algn="tl">
                    <a:srgbClr val="000000">
                      <a:alpha val="43137"/>
                    </a:srgbClr>
                  </a:outerShdw>
                </a:effectLst>
              </a:rPr>
              <a:t>文件名</a:t>
            </a:r>
            <a:r>
              <a:rPr lang="en-US" altLang="zh-CN" b="1" dirty="0">
                <a:solidFill>
                  <a:srgbClr val="CC9900"/>
                </a:solidFill>
                <a:effectLst>
                  <a:outerShdw blurRad="38100" dist="38100" dir="2700000" algn="tl">
                    <a:srgbClr val="000000">
                      <a:alpha val="43137"/>
                    </a:srgbClr>
                  </a:outerShdw>
                </a:effectLst>
              </a:rPr>
              <a:t>.txt</a:t>
            </a:r>
            <a:r>
              <a:rPr lang="zh-CN" altLang="en-US" dirty="0"/>
              <a:t>）</a:t>
            </a:r>
            <a:endParaRPr lang="en-US" altLang="zh-CN" dirty="0"/>
          </a:p>
          <a:p>
            <a:pPr lvl="1">
              <a:defRPr/>
            </a:pPr>
            <a:r>
              <a:rPr lang="zh-CN" altLang="en-US" b="1" dirty="0">
                <a:solidFill>
                  <a:srgbClr val="C00000"/>
                </a:solidFill>
                <a:effectLst>
                  <a:glow rad="101600">
                    <a:srgbClr val="C5C5C5">
                      <a:alpha val="60000"/>
                    </a:srgbClr>
                  </a:glow>
                </a:effectLst>
              </a:rPr>
              <a:t>注意：</a:t>
            </a:r>
            <a:r>
              <a:rPr lang="zh-CN" altLang="en-US" dirty="0"/>
              <a:t>黑白名单不能同时使用，黑白名单的格式如下所示，一般放在</a:t>
            </a:r>
            <a:r>
              <a:rPr lang="en-US" altLang="zh-CN" dirty="0"/>
              <a:t>/data/local/</a:t>
            </a:r>
            <a:r>
              <a:rPr lang="en-US" altLang="zh-CN" dirty="0" err="1"/>
              <a:t>tmp</a:t>
            </a:r>
            <a:r>
              <a:rPr lang="en-US" altLang="zh-CN" dirty="0"/>
              <a:t>(</a:t>
            </a:r>
            <a:r>
              <a:rPr lang="en-US" altLang="zh-CN" dirty="0" err="1">
                <a:solidFill>
                  <a:srgbClr val="CC9900"/>
                </a:solidFill>
                <a:effectLst>
                  <a:outerShdw blurRad="38100" dist="38100" dir="2700000" algn="tl">
                    <a:srgbClr val="000000">
                      <a:alpha val="43137"/>
                    </a:srgbClr>
                  </a:outerShdw>
                </a:effectLst>
              </a:rPr>
              <a:t>adb</a:t>
            </a:r>
            <a:r>
              <a:rPr lang="en-US" altLang="zh-CN" dirty="0">
                <a:solidFill>
                  <a:srgbClr val="CC9900"/>
                </a:solidFill>
                <a:effectLst>
                  <a:outerShdw blurRad="38100" dist="38100" dir="2700000" algn="tl">
                    <a:srgbClr val="000000">
                      <a:alpha val="43137"/>
                    </a:srgbClr>
                  </a:outerShdw>
                </a:effectLst>
              </a:rPr>
              <a:t> push d:\blacklist.txt /data/local/</a:t>
            </a:r>
            <a:r>
              <a:rPr lang="en-US" altLang="zh-CN" dirty="0" err="1">
                <a:solidFill>
                  <a:srgbClr val="CC9900"/>
                </a:solidFill>
                <a:effectLst>
                  <a:outerShdw blurRad="38100" dist="38100" dir="2700000" algn="tl">
                    <a:srgbClr val="000000">
                      <a:alpha val="43137"/>
                    </a:srgbClr>
                  </a:outerShdw>
                </a:effectLst>
              </a:rPr>
              <a:t>tmp</a:t>
            </a:r>
            <a:r>
              <a:rPr lang="en-US" altLang="zh-CN" dirty="0"/>
              <a:t>)</a:t>
            </a:r>
            <a:endParaRPr lang="zh-CN" altLang="en-US" dirty="0"/>
          </a:p>
        </p:txBody>
      </p:sp>
      <p:sp>
        <p:nvSpPr>
          <p:cNvPr id="214019" name="灯片编号占位符 3"/>
          <p:cNvSpPr>
            <a:spLocks noGrp="1"/>
          </p:cNvSpPr>
          <p:nvPr>
            <p:ph type="sldNum" sz="quarter" idx="10"/>
          </p:nvPr>
        </p:nvSpPr>
        <p:spPr>
          <a:noFill/>
        </p:spPr>
        <p:txBody>
          <a:bodyPr/>
          <a:lstStyle/>
          <a:p>
            <a:fld id="{A529C843-1FC1-4ED1-9B9A-9E15651963DF}" type="slidenum">
              <a:rPr lang="zh-CN" altLang="en-US" smtClean="0">
                <a:latin typeface="Arial" charset="0"/>
                <a:ea typeface="宋体" charset="-122"/>
              </a:rPr>
              <a:pPr/>
              <a:t>121</a:t>
            </a:fld>
            <a:endParaRPr lang="en-US" altLang="zh-CN">
              <a:latin typeface="Arial" charset="0"/>
              <a:ea typeface="宋体" charset="-122"/>
            </a:endParaRPr>
          </a:p>
        </p:txBody>
      </p:sp>
      <p:sp>
        <p:nvSpPr>
          <p:cNvPr id="214020" name="日期占位符 4"/>
          <p:cNvSpPr>
            <a:spLocks noGrp="1"/>
          </p:cNvSpPr>
          <p:nvPr>
            <p:ph type="dt" sz="quarter" idx="11"/>
          </p:nvPr>
        </p:nvSpPr>
        <p:spPr>
          <a:noFill/>
          <a:ln>
            <a:miter lim="800000"/>
            <a:headEnd/>
            <a:tailEnd/>
          </a:ln>
        </p:spPr>
        <p:txBody>
          <a:bodyPr/>
          <a:lstStyle/>
          <a:p>
            <a:fld id="{1599F7A0-B9E8-42AB-A593-D0219881B2C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7" name="圆角矩形 6"/>
          <p:cNvSpPr/>
          <p:nvPr/>
        </p:nvSpPr>
        <p:spPr bwMode="auto">
          <a:xfrm>
            <a:off x="1516063" y="4760913"/>
            <a:ext cx="3779837" cy="1828800"/>
          </a:xfrm>
          <a:prstGeom prst="roundRect">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a:lstStyle/>
          <a:p>
            <a:pPr defTabSz="923925">
              <a:spcBef>
                <a:spcPct val="20000"/>
              </a:spcBef>
              <a:defRPr/>
            </a:pPr>
            <a:r>
              <a:rPr lang="en-US" altLang="zh-CN" b="1" dirty="0" err="1">
                <a:solidFill>
                  <a:schemeClr val="bg2">
                    <a:lumMod val="50000"/>
                  </a:schemeClr>
                </a:solidFill>
                <a:ea typeface="宋体" panose="02010600030101010101" pitchFamily="2" charset="-122"/>
              </a:rPr>
              <a:t>com.android.quicksearchbox</a:t>
            </a:r>
            <a:endParaRPr lang="en-US" altLang="zh-CN" b="1" dirty="0">
              <a:solidFill>
                <a:schemeClr val="bg2">
                  <a:lumMod val="50000"/>
                </a:schemeClr>
              </a:solidFill>
              <a:ea typeface="宋体" panose="02010600030101010101" pitchFamily="2" charset="-122"/>
            </a:endParaRPr>
          </a:p>
          <a:p>
            <a:pPr defTabSz="923925">
              <a:spcBef>
                <a:spcPct val="20000"/>
              </a:spcBef>
              <a:defRPr/>
            </a:pPr>
            <a:r>
              <a:rPr lang="en-US" altLang="zh-CN" b="1" dirty="0" err="1">
                <a:solidFill>
                  <a:schemeClr val="bg2">
                    <a:lumMod val="50000"/>
                  </a:schemeClr>
                </a:solidFill>
                <a:ea typeface="宋体" panose="02010600030101010101" pitchFamily="2" charset="-122"/>
              </a:rPr>
              <a:t>com.android.contacts</a:t>
            </a:r>
            <a:endParaRPr lang="en-US" altLang="zh-CN" b="1" dirty="0">
              <a:solidFill>
                <a:schemeClr val="bg2">
                  <a:lumMod val="50000"/>
                </a:schemeClr>
              </a:solidFill>
              <a:ea typeface="宋体" panose="02010600030101010101" pitchFamily="2" charset="-122"/>
            </a:endParaRPr>
          </a:p>
          <a:p>
            <a:pPr defTabSz="923925">
              <a:spcBef>
                <a:spcPct val="20000"/>
              </a:spcBef>
              <a:defRPr/>
            </a:pPr>
            <a:r>
              <a:rPr lang="en-US" altLang="zh-CN" b="1" dirty="0" err="1">
                <a:solidFill>
                  <a:schemeClr val="bg2">
                    <a:lumMod val="50000"/>
                  </a:schemeClr>
                </a:solidFill>
                <a:ea typeface="宋体" panose="02010600030101010101" pitchFamily="2" charset="-122"/>
              </a:rPr>
              <a:t>com.android.laucher</a:t>
            </a:r>
            <a:endParaRPr lang="en-US" altLang="zh-CN" b="1" dirty="0">
              <a:solidFill>
                <a:schemeClr val="bg2">
                  <a:lumMod val="50000"/>
                </a:schemeClr>
              </a:solidFill>
              <a:ea typeface="宋体" panose="02010600030101010101" pitchFamily="2" charset="-122"/>
            </a:endParaRPr>
          </a:p>
          <a:p>
            <a:pPr defTabSz="923925">
              <a:spcBef>
                <a:spcPct val="20000"/>
              </a:spcBef>
              <a:defRPr/>
            </a:pPr>
            <a:r>
              <a:rPr lang="en-US" altLang="zh-CN" b="1" dirty="0">
                <a:solidFill>
                  <a:schemeClr val="bg2">
                    <a:lumMod val="50000"/>
                  </a:schemeClr>
                </a:solidFill>
                <a:ea typeface="宋体" panose="02010600030101010101" pitchFamily="2" charset="-122"/>
              </a:rPr>
              <a:t>com.android.calculator2</a:t>
            </a:r>
          </a:p>
          <a:p>
            <a:pPr defTabSz="923925">
              <a:spcBef>
                <a:spcPct val="20000"/>
              </a:spcBef>
              <a:defRPr/>
            </a:pPr>
            <a:r>
              <a:rPr lang="en-US" altLang="zh-CN" b="1" dirty="0" err="1">
                <a:solidFill>
                  <a:schemeClr val="bg2">
                    <a:lumMod val="50000"/>
                  </a:schemeClr>
                </a:solidFill>
                <a:ea typeface="宋体" panose="02010600030101010101" pitchFamily="2" charset="-122"/>
              </a:rPr>
              <a:t>com.android.dialer</a:t>
            </a:r>
            <a:endParaRPr lang="zh-CN" altLang="en-US" b="1" dirty="0">
              <a:solidFill>
                <a:schemeClr val="bg2">
                  <a:lumMod val="50000"/>
                </a:schemeClr>
              </a:solidFill>
              <a:ea typeface="宋体" panose="02010600030101010101" pitchFamily="2" charset="-122"/>
            </a:endParaRPr>
          </a:p>
        </p:txBody>
      </p:sp>
    </p:spTree>
  </p:cSld>
  <p:clrMapOvr>
    <a:masterClrMapping/>
  </p:clrMapOvr>
  <p:transition>
    <p:cove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1513" y="76200"/>
            <a:ext cx="7200900" cy="800100"/>
          </a:xfrm>
        </p:spPr>
        <p:txBody>
          <a:bodyPr/>
          <a:lstStyle/>
          <a:p>
            <a:pPr>
              <a:lnSpc>
                <a:spcPct val="150000"/>
              </a:lnSpc>
              <a:defRPr/>
            </a:pPr>
            <a:r>
              <a:rPr lang="en-US" altLang="zh-CN" dirty="0">
                <a:effectLst>
                  <a:outerShdw blurRad="38100" dist="38100" dir="2700000" algn="tl">
                    <a:srgbClr val="000000">
                      <a:alpha val="43137"/>
                    </a:srgbClr>
                  </a:outerShdw>
                </a:effectLst>
              </a:rPr>
              <a:t>9.4.5 Monkey</a:t>
            </a:r>
            <a:r>
              <a:rPr lang="zh-CN" altLang="en-US" dirty="0">
                <a:effectLst>
                  <a:outerShdw blurRad="38100" dist="38100" dir="2700000" algn="tl">
                    <a:srgbClr val="000000">
                      <a:alpha val="43137"/>
                    </a:srgbClr>
                  </a:outerShdw>
                </a:effectLst>
              </a:rPr>
              <a:t>测试结果解读</a:t>
            </a:r>
          </a:p>
        </p:txBody>
      </p:sp>
      <p:sp>
        <p:nvSpPr>
          <p:cNvPr id="3" name="内容占位符 2"/>
          <p:cNvSpPr>
            <a:spLocks noGrp="1"/>
          </p:cNvSpPr>
          <p:nvPr>
            <p:ph idx="1"/>
          </p:nvPr>
        </p:nvSpPr>
        <p:spPr>
          <a:xfrm>
            <a:off x="323850" y="908050"/>
            <a:ext cx="8856663" cy="4751388"/>
          </a:xfrm>
        </p:spPr>
        <p:txBody>
          <a:bodyPr/>
          <a:lstStyle/>
          <a:p>
            <a:pPr>
              <a:defRPr/>
            </a:pPr>
            <a:r>
              <a:rPr lang="en-US" altLang="zh-CN" b="1" dirty="0">
                <a:effectLst>
                  <a:outerShdw blurRad="38100" dist="38100" dir="2700000" algn="tl">
                    <a:srgbClr val="000000">
                      <a:alpha val="43137"/>
                    </a:srgbClr>
                  </a:outerShdw>
                </a:effectLst>
              </a:rPr>
              <a:t>Monkey</a:t>
            </a:r>
            <a:r>
              <a:rPr lang="zh-CN" altLang="en-US" b="1" dirty="0">
                <a:effectLst>
                  <a:outerShdw blurRad="38100" dist="38100" dir="2700000" algn="tl">
                    <a:srgbClr val="000000">
                      <a:alpha val="43137"/>
                    </a:srgbClr>
                  </a:outerShdw>
                </a:effectLst>
              </a:rPr>
              <a:t>测试结果解读：</a:t>
            </a:r>
            <a:endParaRPr lang="en-US" altLang="zh-CN" b="1" dirty="0">
              <a:effectLst>
                <a:outerShdw blurRad="38100" dist="38100" dir="2700000" algn="tl">
                  <a:srgbClr val="000000">
                    <a:alpha val="43137"/>
                  </a:srgbClr>
                </a:outerShdw>
              </a:effectLst>
            </a:endParaRPr>
          </a:p>
          <a:p>
            <a:pPr lvl="1">
              <a:defRPr/>
            </a:pPr>
            <a:r>
              <a:rPr lang="en-US" altLang="zh-CN" dirty="0"/>
              <a:t>Monkey</a:t>
            </a:r>
            <a:r>
              <a:rPr lang="zh-CN" altLang="en-US" dirty="0"/>
              <a:t>结果解读</a:t>
            </a:r>
            <a:endParaRPr lang="en-US" altLang="zh-CN" dirty="0"/>
          </a:p>
          <a:p>
            <a:pPr marL="536575" lvl="1" indent="-174625">
              <a:buFont typeface="Wingdings" pitchFamily="2" charset="2"/>
              <a:buNone/>
              <a:tabLst>
                <a:tab pos="536575" algn="l"/>
              </a:tabLst>
              <a:defRPr/>
            </a:pPr>
            <a:r>
              <a:rPr lang="en-US" altLang="zh-CN" dirty="0"/>
              <a:t>    		  </a:t>
            </a:r>
            <a:r>
              <a:rPr lang="zh-CN" altLang="en-US" sz="2000" b="1" dirty="0">
                <a:solidFill>
                  <a:schemeClr val="accent2">
                    <a:lumMod val="75000"/>
                  </a:schemeClr>
                </a:solidFill>
              </a:rPr>
              <a:t>随机种子、运行次数、可运行的应用列表、事件百分比</a:t>
            </a:r>
            <a:endParaRPr lang="en-US" altLang="zh-CN" sz="2000" b="1" dirty="0">
              <a:solidFill>
                <a:schemeClr val="accent2">
                  <a:lumMod val="75000"/>
                </a:schemeClr>
              </a:solidFill>
            </a:endParaRPr>
          </a:p>
          <a:p>
            <a:pPr marL="536575" lvl="1" indent="-174625">
              <a:buFont typeface="Wingdings" pitchFamily="2" charset="2"/>
              <a:buNone/>
              <a:tabLst>
                <a:tab pos="536575" algn="l"/>
              </a:tabLst>
              <a:defRPr/>
            </a:pPr>
            <a:endParaRPr lang="en-US" altLang="zh-CN" sz="2000" b="1" dirty="0">
              <a:solidFill>
                <a:schemeClr val="accent2">
                  <a:lumMod val="75000"/>
                </a:schemeClr>
              </a:solidFill>
            </a:endParaRPr>
          </a:p>
          <a:p>
            <a:pPr marL="536575" lvl="1" indent="-174625">
              <a:spcBef>
                <a:spcPts val="1800"/>
              </a:spcBef>
              <a:buFont typeface="Wingdings" pitchFamily="2" charset="2"/>
              <a:buNone/>
              <a:tabLst>
                <a:tab pos="536575" algn="l"/>
              </a:tabLst>
              <a:defRPr/>
            </a:pPr>
            <a:r>
              <a:rPr lang="en-US" altLang="zh-CN" sz="2000" b="1" dirty="0">
                <a:solidFill>
                  <a:schemeClr val="accent2">
                    <a:lumMod val="75000"/>
                  </a:schemeClr>
                </a:solidFill>
              </a:rPr>
              <a:t>                         11</a:t>
            </a:r>
            <a:r>
              <a:rPr lang="zh-CN" altLang="en-US" sz="2000" b="1" dirty="0">
                <a:solidFill>
                  <a:schemeClr val="accent2">
                    <a:lumMod val="75000"/>
                  </a:schemeClr>
                </a:solidFill>
              </a:rPr>
              <a:t>大事件流</a:t>
            </a:r>
            <a:endParaRPr lang="en-US" altLang="zh-CN" sz="2000" b="1" dirty="0">
              <a:solidFill>
                <a:schemeClr val="accent2">
                  <a:lumMod val="75000"/>
                </a:schemeClr>
              </a:solidFill>
            </a:endParaRPr>
          </a:p>
          <a:p>
            <a:pPr marL="536575" lvl="1" indent="-174625">
              <a:buFont typeface="Wingdings" pitchFamily="2" charset="2"/>
              <a:buNone/>
              <a:tabLst>
                <a:tab pos="536575" algn="l"/>
              </a:tabLst>
              <a:defRPr/>
            </a:pPr>
            <a:endParaRPr lang="en-US" altLang="zh-CN" sz="2000" b="1" dirty="0">
              <a:solidFill>
                <a:schemeClr val="accent2">
                  <a:lumMod val="75000"/>
                </a:schemeClr>
              </a:solidFill>
            </a:endParaRPr>
          </a:p>
          <a:p>
            <a:pPr marL="536575" lvl="1" indent="-174625">
              <a:buFont typeface="Wingdings" pitchFamily="2" charset="2"/>
              <a:buNone/>
              <a:tabLst>
                <a:tab pos="536575" algn="l"/>
              </a:tabLst>
              <a:defRPr/>
            </a:pPr>
            <a:endParaRPr lang="en-US" altLang="zh-CN" sz="2000" b="1" dirty="0">
              <a:solidFill>
                <a:schemeClr val="accent2">
                  <a:lumMod val="75000"/>
                </a:schemeClr>
              </a:solidFill>
            </a:endParaRPr>
          </a:p>
          <a:p>
            <a:pPr marL="536575" lvl="1" indent="-174625">
              <a:spcBef>
                <a:spcPts val="0"/>
              </a:spcBef>
              <a:spcAft>
                <a:spcPts val="0"/>
              </a:spcAft>
              <a:buFont typeface="Wingdings" pitchFamily="2" charset="2"/>
              <a:buNone/>
              <a:tabLst>
                <a:tab pos="536575" algn="l"/>
              </a:tabLst>
              <a:defRPr/>
            </a:pPr>
            <a:r>
              <a:rPr lang="en-US" altLang="zh-CN" sz="2000" b="1" dirty="0">
                <a:solidFill>
                  <a:schemeClr val="accent2">
                    <a:lumMod val="75000"/>
                  </a:schemeClr>
                </a:solidFill>
              </a:rPr>
              <a:t>                         ANR</a:t>
            </a:r>
            <a:r>
              <a:rPr lang="zh-CN" altLang="en-US" sz="2000" b="1" dirty="0">
                <a:solidFill>
                  <a:schemeClr val="accent2">
                    <a:lumMod val="75000"/>
                  </a:schemeClr>
                </a:solidFill>
              </a:rPr>
              <a:t>（详细信息保存在</a:t>
            </a:r>
            <a:r>
              <a:rPr lang="en-US" altLang="zh-CN" sz="2000" b="1" dirty="0">
                <a:solidFill>
                  <a:schemeClr val="accent2">
                    <a:lumMod val="75000"/>
                  </a:schemeClr>
                </a:solidFill>
              </a:rPr>
              <a:t>/data/</a:t>
            </a:r>
            <a:r>
              <a:rPr lang="en-US" altLang="zh-CN" sz="2000" b="1" dirty="0" err="1">
                <a:solidFill>
                  <a:schemeClr val="accent2">
                    <a:lumMod val="75000"/>
                  </a:schemeClr>
                </a:solidFill>
              </a:rPr>
              <a:t>anr</a:t>
            </a:r>
            <a:r>
              <a:rPr lang="en-US" altLang="zh-CN" sz="2000" b="1" dirty="0">
                <a:solidFill>
                  <a:schemeClr val="accent2">
                    <a:lumMod val="75000"/>
                  </a:schemeClr>
                </a:solidFill>
              </a:rPr>
              <a:t>/</a:t>
            </a:r>
            <a:r>
              <a:rPr lang="zh-CN" altLang="en-US" sz="2000" b="1" dirty="0">
                <a:solidFill>
                  <a:schemeClr val="accent2">
                    <a:lumMod val="75000"/>
                  </a:schemeClr>
                </a:solidFill>
              </a:rPr>
              <a:t>）、</a:t>
            </a:r>
            <a:r>
              <a:rPr lang="en-US" altLang="zh-CN" sz="2000" b="1" dirty="0">
                <a:solidFill>
                  <a:schemeClr val="accent2">
                    <a:lumMod val="75000"/>
                  </a:schemeClr>
                </a:solidFill>
              </a:rPr>
              <a:t>Crash</a:t>
            </a:r>
            <a:r>
              <a:rPr lang="zh-CN" altLang="en-US" sz="2000" b="1" dirty="0">
                <a:solidFill>
                  <a:schemeClr val="accent2">
                    <a:lumMod val="75000"/>
                  </a:schemeClr>
                </a:solidFill>
              </a:rPr>
              <a:t>等异常</a:t>
            </a:r>
            <a:endParaRPr lang="en-US" altLang="zh-CN" sz="2000" b="1" dirty="0">
              <a:solidFill>
                <a:schemeClr val="accent2">
                  <a:lumMod val="75000"/>
                </a:schemeClr>
              </a:solidFill>
            </a:endParaRPr>
          </a:p>
          <a:p>
            <a:pPr marL="536575" lvl="1" indent="-174625">
              <a:buFont typeface="Wingdings" pitchFamily="2" charset="2"/>
              <a:buNone/>
              <a:tabLst>
                <a:tab pos="536575" algn="l"/>
              </a:tabLst>
              <a:defRPr/>
            </a:pPr>
            <a:endParaRPr lang="en-US" altLang="zh-CN" sz="2000" b="1" dirty="0">
              <a:solidFill>
                <a:schemeClr val="accent2">
                  <a:lumMod val="75000"/>
                </a:schemeClr>
              </a:solidFill>
            </a:endParaRPr>
          </a:p>
          <a:p>
            <a:pPr marL="536575" lvl="1" indent="-174625">
              <a:spcBef>
                <a:spcPts val="1800"/>
              </a:spcBef>
              <a:buFont typeface="Wingdings" pitchFamily="2" charset="2"/>
              <a:buNone/>
              <a:tabLst>
                <a:tab pos="536575" algn="l"/>
              </a:tabLst>
              <a:defRPr/>
            </a:pPr>
            <a:r>
              <a:rPr lang="en-US" altLang="zh-CN" sz="2000" b="1" dirty="0">
                <a:solidFill>
                  <a:schemeClr val="accent2">
                    <a:lumMod val="75000"/>
                  </a:schemeClr>
                </a:solidFill>
              </a:rPr>
              <a:t>                        </a:t>
            </a:r>
            <a:r>
              <a:rPr lang="zh-CN" altLang="en-US" sz="2000" b="1" dirty="0">
                <a:solidFill>
                  <a:schemeClr val="accent2">
                    <a:lumMod val="75000"/>
                  </a:schemeClr>
                </a:solidFill>
              </a:rPr>
              <a:t>完成事件、按键情况、网络状态</a:t>
            </a:r>
            <a:endParaRPr lang="en-US" altLang="zh-CN" sz="2000" b="1" dirty="0">
              <a:solidFill>
                <a:schemeClr val="accent2">
                  <a:lumMod val="75000"/>
                </a:schemeClr>
              </a:solidFill>
            </a:endParaRPr>
          </a:p>
          <a:p>
            <a:pPr lvl="1">
              <a:defRPr/>
            </a:pPr>
            <a:endParaRPr lang="zh-CN" altLang="en-US" dirty="0"/>
          </a:p>
        </p:txBody>
      </p:sp>
      <p:sp>
        <p:nvSpPr>
          <p:cNvPr id="215043" name="灯片编号占位符 3"/>
          <p:cNvSpPr>
            <a:spLocks noGrp="1"/>
          </p:cNvSpPr>
          <p:nvPr>
            <p:ph type="sldNum" sz="quarter" idx="10"/>
          </p:nvPr>
        </p:nvSpPr>
        <p:spPr>
          <a:noFill/>
        </p:spPr>
        <p:txBody>
          <a:bodyPr/>
          <a:lstStyle/>
          <a:p>
            <a:fld id="{3EBCDD1F-51A9-4C8D-A76B-F424B13C87F7}" type="slidenum">
              <a:rPr lang="zh-CN" altLang="en-US" smtClean="0">
                <a:latin typeface="Arial" charset="0"/>
                <a:ea typeface="宋体" charset="-122"/>
              </a:rPr>
              <a:pPr/>
              <a:t>122</a:t>
            </a:fld>
            <a:endParaRPr lang="en-US" altLang="zh-CN">
              <a:latin typeface="Arial" charset="0"/>
              <a:ea typeface="宋体" charset="-122"/>
            </a:endParaRPr>
          </a:p>
        </p:txBody>
      </p:sp>
      <p:sp>
        <p:nvSpPr>
          <p:cNvPr id="215044" name="日期占位符 4"/>
          <p:cNvSpPr>
            <a:spLocks noGrp="1"/>
          </p:cNvSpPr>
          <p:nvPr>
            <p:ph type="dt" sz="quarter" idx="11"/>
          </p:nvPr>
        </p:nvSpPr>
        <p:spPr>
          <a:noFill/>
          <a:ln>
            <a:miter lim="800000"/>
            <a:headEnd/>
            <a:tailEnd/>
          </a:ln>
        </p:spPr>
        <p:txBody>
          <a:bodyPr/>
          <a:lstStyle/>
          <a:p>
            <a:fld id="{FCEE3EB8-0B61-46E7-8FFE-093C975F334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6" name="圆角矩形 5"/>
          <p:cNvSpPr/>
          <p:nvPr/>
        </p:nvSpPr>
        <p:spPr bwMode="auto">
          <a:xfrm>
            <a:off x="588963" y="2125663"/>
            <a:ext cx="1765300" cy="482600"/>
          </a:xfrm>
          <a:prstGeom prst="roundRect">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a:lstStyle/>
          <a:p>
            <a:pPr defTabSz="923925">
              <a:spcBef>
                <a:spcPts val="0"/>
              </a:spcBef>
              <a:defRPr/>
            </a:pPr>
            <a:r>
              <a:rPr lang="zh-CN" altLang="en-US" sz="2000" b="1" dirty="0">
                <a:solidFill>
                  <a:schemeClr val="bg2">
                    <a:lumMod val="50000"/>
                  </a:schemeClr>
                </a:solidFill>
                <a:latin typeface="+mn-ea"/>
              </a:rPr>
              <a:t>测试命令信息</a:t>
            </a:r>
          </a:p>
        </p:txBody>
      </p:sp>
      <p:sp>
        <p:nvSpPr>
          <p:cNvPr id="7" name="下箭头 6"/>
          <p:cNvSpPr/>
          <p:nvPr/>
        </p:nvSpPr>
        <p:spPr bwMode="auto">
          <a:xfrm>
            <a:off x="1346200" y="2608263"/>
            <a:ext cx="215900" cy="360362"/>
          </a:xfrm>
          <a:prstGeom prst="downArrow">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pPr defTabSz="923925">
              <a:lnSpc>
                <a:spcPct val="70000"/>
              </a:lnSpc>
              <a:spcBef>
                <a:spcPct val="20000"/>
              </a:spcBef>
              <a:buFont typeface="Arial" panose="020B0604020202020204" pitchFamily="34" charset="0"/>
              <a:buChar char="•"/>
              <a:defRPr/>
            </a:pPr>
            <a:endParaRPr lang="zh-CN" altLang="en-US" b="1">
              <a:solidFill>
                <a:schemeClr val="tx1"/>
              </a:solidFill>
              <a:ea typeface="宋体" panose="02010600030101010101" pitchFamily="2" charset="-122"/>
            </a:endParaRPr>
          </a:p>
        </p:txBody>
      </p:sp>
      <p:sp>
        <p:nvSpPr>
          <p:cNvPr id="8" name="圆角矩形 7"/>
          <p:cNvSpPr/>
          <p:nvPr/>
        </p:nvSpPr>
        <p:spPr bwMode="auto">
          <a:xfrm>
            <a:off x="576263" y="3008313"/>
            <a:ext cx="1763712" cy="484187"/>
          </a:xfrm>
          <a:prstGeom prst="roundRect">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a:lstStyle/>
          <a:p>
            <a:pPr defTabSz="923925">
              <a:spcBef>
                <a:spcPts val="0"/>
              </a:spcBef>
              <a:defRPr/>
            </a:pPr>
            <a:r>
              <a:rPr lang="zh-CN" altLang="en-US" sz="2000" b="1" dirty="0">
                <a:solidFill>
                  <a:schemeClr val="bg2">
                    <a:lumMod val="50000"/>
                  </a:schemeClr>
                </a:solidFill>
                <a:latin typeface="+mn-ea"/>
              </a:rPr>
              <a:t>伪随机事件流</a:t>
            </a:r>
          </a:p>
        </p:txBody>
      </p:sp>
      <p:sp>
        <p:nvSpPr>
          <p:cNvPr id="9" name="下箭头 8"/>
          <p:cNvSpPr/>
          <p:nvPr/>
        </p:nvSpPr>
        <p:spPr bwMode="auto">
          <a:xfrm>
            <a:off x="1358900" y="3538538"/>
            <a:ext cx="215900" cy="360362"/>
          </a:xfrm>
          <a:prstGeom prst="downArrow">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pPr defTabSz="923925">
              <a:lnSpc>
                <a:spcPct val="70000"/>
              </a:lnSpc>
              <a:spcBef>
                <a:spcPct val="20000"/>
              </a:spcBef>
              <a:buFont typeface="Arial" panose="020B0604020202020204" pitchFamily="34" charset="0"/>
              <a:buChar char="•"/>
              <a:defRPr/>
            </a:pPr>
            <a:endParaRPr lang="zh-CN" altLang="en-US" b="1">
              <a:solidFill>
                <a:schemeClr val="tx1"/>
              </a:solidFill>
              <a:ea typeface="宋体" panose="02010600030101010101" pitchFamily="2" charset="-122"/>
            </a:endParaRPr>
          </a:p>
        </p:txBody>
      </p:sp>
      <p:sp>
        <p:nvSpPr>
          <p:cNvPr id="10" name="圆角矩形 9"/>
          <p:cNvSpPr/>
          <p:nvPr/>
        </p:nvSpPr>
        <p:spPr bwMode="auto">
          <a:xfrm>
            <a:off x="588963" y="3938588"/>
            <a:ext cx="1765300" cy="482600"/>
          </a:xfrm>
          <a:prstGeom prst="roundRect">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a:lstStyle/>
          <a:p>
            <a:pPr algn="ctr" defTabSz="923925">
              <a:spcBef>
                <a:spcPts val="0"/>
              </a:spcBef>
              <a:defRPr/>
            </a:pPr>
            <a:r>
              <a:rPr lang="zh-CN" altLang="en-US" sz="2000" b="1" dirty="0">
                <a:solidFill>
                  <a:schemeClr val="bg2">
                    <a:lumMod val="50000"/>
                  </a:schemeClr>
                </a:solidFill>
                <a:latin typeface="+mn-ea"/>
              </a:rPr>
              <a:t>异常信息</a:t>
            </a:r>
          </a:p>
        </p:txBody>
      </p:sp>
      <p:sp>
        <p:nvSpPr>
          <p:cNvPr id="11" name="下箭头 10"/>
          <p:cNvSpPr/>
          <p:nvPr/>
        </p:nvSpPr>
        <p:spPr bwMode="auto">
          <a:xfrm>
            <a:off x="1363663" y="4502150"/>
            <a:ext cx="215900" cy="360363"/>
          </a:xfrm>
          <a:prstGeom prst="downArrow">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a:lstStyle/>
          <a:p>
            <a:pPr defTabSz="923925">
              <a:lnSpc>
                <a:spcPct val="70000"/>
              </a:lnSpc>
              <a:spcBef>
                <a:spcPct val="20000"/>
              </a:spcBef>
              <a:buFont typeface="Arial" panose="020B0604020202020204" pitchFamily="34" charset="0"/>
              <a:buChar char="•"/>
              <a:defRPr/>
            </a:pPr>
            <a:endParaRPr lang="zh-CN" altLang="en-US" b="1">
              <a:solidFill>
                <a:schemeClr val="tx1"/>
              </a:solidFill>
              <a:ea typeface="宋体" panose="02010600030101010101" pitchFamily="2" charset="-122"/>
            </a:endParaRPr>
          </a:p>
        </p:txBody>
      </p:sp>
      <p:sp>
        <p:nvSpPr>
          <p:cNvPr id="12" name="圆角矩形 11"/>
          <p:cNvSpPr/>
          <p:nvPr/>
        </p:nvSpPr>
        <p:spPr bwMode="auto">
          <a:xfrm>
            <a:off x="588963" y="4906963"/>
            <a:ext cx="1765300" cy="482600"/>
          </a:xfrm>
          <a:prstGeom prst="roundRect">
            <a:avLst/>
          </a:prstGeom>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a:lstStyle/>
          <a:p>
            <a:pPr defTabSz="923925">
              <a:spcBef>
                <a:spcPts val="0"/>
              </a:spcBef>
              <a:defRPr/>
            </a:pPr>
            <a:r>
              <a:rPr lang="zh-CN" altLang="en-US" sz="2000" b="1" dirty="0">
                <a:solidFill>
                  <a:schemeClr val="bg2">
                    <a:lumMod val="50000"/>
                  </a:schemeClr>
                </a:solidFill>
                <a:latin typeface="+mn-ea"/>
              </a:rPr>
              <a:t>测试结果信息</a:t>
            </a:r>
          </a:p>
        </p:txBody>
      </p:sp>
      <p:pic>
        <p:nvPicPr>
          <p:cNvPr id="13" name="图片 12"/>
          <p:cNvPicPr>
            <a:picLocks noChangeAspect="1"/>
          </p:cNvPicPr>
          <p:nvPr/>
        </p:nvPicPr>
        <p:blipFill>
          <a:blip r:embed="rId2"/>
          <a:stretch>
            <a:fillRect/>
          </a:stretch>
        </p:blipFill>
        <p:spPr>
          <a:xfrm>
            <a:off x="609736" y="5565155"/>
            <a:ext cx="7705725" cy="981075"/>
          </a:xfrm>
          <a:prstGeom prst="rect">
            <a:avLst/>
          </a:prstGeom>
          <a:effectLst>
            <a:glow rad="101600">
              <a:schemeClr val="accent4">
                <a:satMod val="175000"/>
                <a:alpha val="40000"/>
              </a:schemeClr>
            </a:glow>
          </a:effectLst>
        </p:spPr>
      </p:pic>
      <p:pic>
        <p:nvPicPr>
          <p:cNvPr id="14" name="图片 13"/>
          <p:cNvPicPr>
            <a:picLocks noChangeAspect="1"/>
          </p:cNvPicPr>
          <p:nvPr/>
        </p:nvPicPr>
        <p:blipFill>
          <a:blip r:embed="rId3"/>
          <a:stretch>
            <a:fillRect/>
          </a:stretch>
        </p:blipFill>
        <p:spPr>
          <a:xfrm>
            <a:off x="609736" y="4583580"/>
            <a:ext cx="8096250" cy="1476375"/>
          </a:xfrm>
          <a:prstGeom prst="rect">
            <a:avLst/>
          </a:prstGeom>
          <a:effectLst>
            <a:glow rad="139700">
              <a:schemeClr val="accent4">
                <a:satMod val="175000"/>
                <a:alpha val="40000"/>
              </a:schemeClr>
            </a:glow>
          </a:effec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par>
                                <p:cTn id="55" presetID="10" presetClass="exit" presetSubtype="0" fill="hold" nodeType="withEffect">
                                  <p:stCondLst>
                                    <p:cond delay="0"/>
                                  </p:stCondLst>
                                  <p:childTnLst>
                                    <p:animEffect transition="out" filter="fade">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childTnLst>
                          </p:cTn>
                        </p:par>
                        <p:par>
                          <p:cTn id="58" fill="hold">
                            <p:stCondLst>
                              <p:cond delay="500"/>
                            </p:stCondLst>
                            <p:childTnLst>
                              <p:par>
                                <p:cTn id="59" presetID="22" presetClass="entr" presetSubtype="1"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up)">
                                      <p:cBhvr>
                                        <p:cTn id="61" dur="500"/>
                                        <p:tgtEl>
                                          <p:spTgt spid="12"/>
                                        </p:tgtEl>
                                      </p:cBhvr>
                                    </p:animEffect>
                                  </p:childTnLst>
                                </p:cTn>
                              </p:par>
                            </p:childTnLst>
                          </p:cTn>
                        </p:par>
                        <p:par>
                          <p:cTn id="62" fill="hold">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Effect transition="in" filter="wipe(left)">
                                      <p:cBhvr>
                                        <p:cTn id="65" dur="500"/>
                                        <p:tgtEl>
                                          <p:spTgt spid="3">
                                            <p:txEl>
                                              <p:pRg st="9" end="9"/>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P spid="9" grpId="0" animBg="1"/>
      <p:bldP spid="10" grpId="0" animBg="1"/>
      <p:bldP spid="11" grpId="0" animBg="1"/>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1"/>
          <p:cNvSpPr>
            <a:spLocks noGrp="1"/>
          </p:cNvSpPr>
          <p:nvPr>
            <p:ph type="title"/>
          </p:nvPr>
        </p:nvSpPr>
        <p:spPr>
          <a:xfrm>
            <a:off x="1943100" y="114300"/>
            <a:ext cx="7200900" cy="800100"/>
          </a:xfrm>
        </p:spPr>
        <p:txBody>
          <a:bodyPr/>
          <a:lstStyle/>
          <a:p>
            <a:pPr>
              <a:lnSpc>
                <a:spcPct val="150000"/>
              </a:lnSpc>
            </a:pPr>
            <a:r>
              <a:rPr lang="en-US" altLang="zh-CN">
                <a:cs typeface="Times New Roman" pitchFamily="18" charset="0"/>
              </a:rPr>
              <a:t>9.5 Android</a:t>
            </a:r>
            <a:r>
              <a:rPr lang="zh-CN" altLang="en-US">
                <a:cs typeface="Times New Roman" pitchFamily="18" charset="0"/>
              </a:rPr>
              <a:t>自动化测试框架</a:t>
            </a:r>
          </a:p>
        </p:txBody>
      </p:sp>
      <p:sp>
        <p:nvSpPr>
          <p:cNvPr id="3" name="内容占位符 2"/>
          <p:cNvSpPr>
            <a:spLocks noGrp="1"/>
          </p:cNvSpPr>
          <p:nvPr>
            <p:ph idx="1"/>
          </p:nvPr>
        </p:nvSpPr>
        <p:spPr>
          <a:xfrm>
            <a:off x="179252" y="914400"/>
            <a:ext cx="8964748" cy="4751387"/>
          </a:xfrm>
          <a:extLst/>
        </p:spPr>
        <p:txBody>
          <a:bodyPr/>
          <a:lstStyle/>
          <a:p>
            <a:pPr>
              <a:defRPr/>
            </a:pPr>
            <a:r>
              <a:rPr lang="en-US" altLang="zh-CN" sz="2800" b="1" dirty="0">
                <a:effectLst>
                  <a:outerShdw blurRad="38100" dist="38100" dir="2700000" algn="tl">
                    <a:srgbClr val="000000">
                      <a:alpha val="43137"/>
                    </a:srgbClr>
                  </a:outerShdw>
                </a:effectLst>
              </a:rPr>
              <a:t>Monkey Runner</a:t>
            </a:r>
          </a:p>
          <a:p>
            <a:pPr lvl="1">
              <a:defRPr/>
            </a:pPr>
            <a:r>
              <a:rPr lang="zh-CN" altLang="en-US" sz="2400" b="1" dirty="0">
                <a:solidFill>
                  <a:srgbClr val="C00000"/>
                </a:solidFill>
                <a:effectLst>
                  <a:glow rad="101600">
                    <a:srgbClr val="C5C5C5">
                      <a:alpha val="60000"/>
                    </a:srgbClr>
                  </a:glow>
                </a:effectLst>
              </a:rPr>
              <a:t>编写语言：</a:t>
            </a:r>
            <a:r>
              <a:rPr lang="en-US" altLang="zh-CN" sz="2400" dirty="0"/>
              <a:t>Python</a:t>
            </a:r>
          </a:p>
          <a:p>
            <a:pPr lvl="1">
              <a:defRPr/>
            </a:pPr>
            <a:r>
              <a:rPr lang="zh-CN" altLang="en-US" sz="2400" b="1" dirty="0">
                <a:solidFill>
                  <a:srgbClr val="C00000"/>
                </a:solidFill>
                <a:effectLst>
                  <a:glow rad="101600">
                    <a:srgbClr val="C5C5C5">
                      <a:alpha val="60000"/>
                    </a:srgbClr>
                  </a:glow>
                </a:effectLst>
              </a:rPr>
              <a:t>运行环境：</a:t>
            </a:r>
            <a:r>
              <a:rPr lang="en-US" altLang="zh-CN" sz="2400" dirty="0"/>
              <a:t>Python</a:t>
            </a:r>
            <a:r>
              <a:rPr lang="zh-CN" altLang="en-US" sz="2400" dirty="0"/>
              <a:t>环境，</a:t>
            </a:r>
            <a:r>
              <a:rPr lang="en-US" altLang="zh-CN" sz="2400" dirty="0" err="1"/>
              <a:t>adb</a:t>
            </a:r>
            <a:r>
              <a:rPr lang="zh-CN" altLang="en-US" sz="2400" dirty="0"/>
              <a:t>连接</a:t>
            </a:r>
            <a:r>
              <a:rPr lang="en-US" altLang="zh-CN" sz="2400" dirty="0"/>
              <a:t>PC</a:t>
            </a:r>
            <a:r>
              <a:rPr lang="zh-CN" altLang="en-US" sz="2400" dirty="0"/>
              <a:t>运行</a:t>
            </a:r>
            <a:endParaRPr lang="en-US" altLang="zh-CN" sz="2400" dirty="0"/>
          </a:p>
          <a:p>
            <a:pPr lvl="1">
              <a:defRPr/>
            </a:pPr>
            <a:r>
              <a:rPr lang="zh-CN" altLang="en-US" sz="2400" b="1" dirty="0">
                <a:solidFill>
                  <a:srgbClr val="C00000"/>
                </a:solidFill>
                <a:effectLst>
                  <a:glow rad="101600">
                    <a:srgbClr val="C5C5C5">
                      <a:alpha val="60000"/>
                    </a:srgbClr>
                  </a:glow>
                </a:effectLst>
              </a:rPr>
              <a:t>测试对象：</a:t>
            </a:r>
            <a:r>
              <a:rPr lang="en-US" altLang="zh-CN" sz="2400" dirty="0"/>
              <a:t>UI</a:t>
            </a:r>
            <a:r>
              <a:rPr lang="zh-CN" altLang="en-US" sz="2400" dirty="0"/>
              <a:t>测试</a:t>
            </a:r>
            <a:endParaRPr lang="en-US" altLang="zh-CN" sz="2400" dirty="0"/>
          </a:p>
          <a:p>
            <a:pPr lvl="1">
              <a:defRPr/>
            </a:pPr>
            <a:r>
              <a:rPr lang="zh-CN" altLang="en-US" sz="2400" b="1" dirty="0">
                <a:solidFill>
                  <a:srgbClr val="C00000"/>
                </a:solidFill>
                <a:effectLst>
                  <a:glow rad="101600">
                    <a:srgbClr val="C5C5C5">
                      <a:alpha val="60000"/>
                    </a:srgbClr>
                  </a:glow>
                </a:effectLst>
              </a:rPr>
              <a:t>测试限制：</a:t>
            </a:r>
            <a:r>
              <a:rPr lang="zh-CN" altLang="en-US" sz="2400" dirty="0"/>
              <a:t>主要使用坐标，逻辑判断较差</a:t>
            </a:r>
            <a:endParaRPr lang="en-US" altLang="zh-CN" sz="2400" dirty="0"/>
          </a:p>
          <a:p>
            <a:pPr>
              <a:defRPr/>
            </a:pPr>
            <a:r>
              <a:rPr lang="en-US" altLang="zh-CN" sz="2800" b="1" dirty="0">
                <a:effectLst>
                  <a:outerShdw blurRad="38100" dist="38100" dir="2700000" algn="tl">
                    <a:srgbClr val="000000">
                      <a:alpha val="43137"/>
                    </a:srgbClr>
                  </a:outerShdw>
                </a:effectLst>
              </a:rPr>
              <a:t>Instrumentation</a:t>
            </a:r>
          </a:p>
          <a:p>
            <a:pPr lvl="1">
              <a:defRPr/>
            </a:pPr>
            <a:r>
              <a:rPr lang="zh-CN" altLang="en-US" sz="2400" b="1" dirty="0">
                <a:solidFill>
                  <a:srgbClr val="C00000"/>
                </a:solidFill>
                <a:effectLst>
                  <a:glow rad="101600">
                    <a:srgbClr val="C5C5C5">
                      <a:alpha val="60000"/>
                    </a:srgbClr>
                  </a:glow>
                </a:effectLst>
              </a:rPr>
              <a:t>编写语言：</a:t>
            </a:r>
            <a:r>
              <a:rPr lang="en-US" altLang="zh-CN" sz="2400" dirty="0"/>
              <a:t>JAVA</a:t>
            </a:r>
          </a:p>
          <a:p>
            <a:pPr lvl="1">
              <a:defRPr/>
            </a:pPr>
            <a:r>
              <a:rPr lang="zh-CN" altLang="en-US" sz="2400" b="1" dirty="0">
                <a:solidFill>
                  <a:srgbClr val="C00000"/>
                </a:solidFill>
                <a:effectLst>
                  <a:glow rad="101600">
                    <a:srgbClr val="C5C5C5">
                      <a:alpha val="60000"/>
                    </a:srgbClr>
                  </a:glow>
                </a:effectLst>
              </a:rPr>
              <a:t>运行环境：</a:t>
            </a:r>
            <a:r>
              <a:rPr lang="en-US" altLang="zh-CN" sz="2400" dirty="0" err="1"/>
              <a:t>adb</a:t>
            </a:r>
            <a:r>
              <a:rPr lang="zh-CN" altLang="en-US" sz="2400" dirty="0"/>
              <a:t>命令启动或者手机中直接启动测试</a:t>
            </a:r>
            <a:r>
              <a:rPr lang="en-US" altLang="zh-CN" sz="2400" dirty="0"/>
              <a:t>,</a:t>
            </a:r>
            <a:r>
              <a:rPr lang="zh-CN" altLang="en-US" sz="2400" dirty="0"/>
              <a:t>代码复杂</a:t>
            </a:r>
            <a:endParaRPr lang="en-US" altLang="zh-CN" sz="2400" dirty="0"/>
          </a:p>
          <a:p>
            <a:pPr lvl="1">
              <a:defRPr/>
            </a:pPr>
            <a:r>
              <a:rPr lang="zh-CN" altLang="en-US" sz="2400" b="1" dirty="0">
                <a:solidFill>
                  <a:srgbClr val="C00000"/>
                </a:solidFill>
                <a:effectLst>
                  <a:glow rad="101600">
                    <a:srgbClr val="C5C5C5">
                      <a:alpha val="60000"/>
                    </a:srgbClr>
                  </a:glow>
                </a:effectLst>
              </a:rPr>
              <a:t>测试限制：</a:t>
            </a:r>
            <a:r>
              <a:rPr lang="zh-CN" altLang="en-US" sz="2400" dirty="0"/>
              <a:t>单个</a:t>
            </a:r>
            <a:r>
              <a:rPr lang="en-US" altLang="zh-CN" sz="2400" dirty="0"/>
              <a:t>Activity</a:t>
            </a:r>
            <a:r>
              <a:rPr lang="zh-CN" altLang="en-US" sz="2400" dirty="0"/>
              <a:t>测试，需要与测试应用相同的签名</a:t>
            </a:r>
            <a:endParaRPr lang="en-US" altLang="zh-CN" sz="2400" dirty="0"/>
          </a:p>
          <a:p>
            <a:pPr lvl="1">
              <a:defRPr/>
            </a:pPr>
            <a:r>
              <a:rPr lang="zh-CN" altLang="en-US" sz="2400" b="1" dirty="0">
                <a:solidFill>
                  <a:srgbClr val="C00000"/>
                </a:solidFill>
                <a:effectLst>
                  <a:glow rad="101600">
                    <a:srgbClr val="C5C5C5">
                      <a:alpha val="60000"/>
                    </a:srgbClr>
                  </a:glow>
                </a:effectLst>
              </a:rPr>
              <a:t>测试对象</a:t>
            </a:r>
            <a:r>
              <a:rPr lang="zh-CN" altLang="en-US" sz="2400" dirty="0"/>
              <a:t>：主要用于白盒测试和</a:t>
            </a:r>
            <a:r>
              <a:rPr lang="en-US" altLang="zh-CN" sz="2400" dirty="0"/>
              <a:t>UI</a:t>
            </a:r>
            <a:r>
              <a:rPr lang="zh-CN" altLang="en-US" sz="2400" dirty="0"/>
              <a:t>测试</a:t>
            </a:r>
            <a:endParaRPr lang="en-US" altLang="zh-CN" sz="2400" dirty="0"/>
          </a:p>
          <a:p>
            <a:pPr>
              <a:defRPr/>
            </a:pPr>
            <a:r>
              <a:rPr lang="en-US" altLang="zh-CN" sz="2800" b="1" dirty="0" err="1">
                <a:effectLst>
                  <a:outerShdw blurRad="38100" dist="38100" dir="2700000" algn="tl">
                    <a:srgbClr val="000000">
                      <a:alpha val="43137"/>
                    </a:srgbClr>
                  </a:outerShdw>
                </a:effectLst>
              </a:rPr>
              <a:t>Robotium</a:t>
            </a:r>
            <a:r>
              <a:rPr lang="zh-CN" altLang="en-US" sz="2800" b="1" dirty="0">
                <a:effectLst>
                  <a:outerShdw blurRad="38100" dist="38100" dir="2700000" algn="tl">
                    <a:srgbClr val="000000">
                      <a:alpha val="43137"/>
                    </a:srgbClr>
                  </a:outerShdw>
                </a:effectLst>
              </a:rPr>
              <a:t>：</a:t>
            </a:r>
            <a:r>
              <a:rPr lang="zh-CN" altLang="en-US" dirty="0"/>
              <a:t>基于</a:t>
            </a:r>
            <a:r>
              <a:rPr lang="en-US" altLang="zh-CN" dirty="0"/>
              <a:t>Instrumentation</a:t>
            </a:r>
            <a:r>
              <a:rPr lang="zh-CN" altLang="en-US" dirty="0"/>
              <a:t>，代码简洁</a:t>
            </a:r>
            <a:endParaRPr lang="en-US" altLang="zh-CN" dirty="0"/>
          </a:p>
          <a:p>
            <a:pPr lvl="1">
              <a:defRPr/>
            </a:pPr>
            <a:endParaRPr lang="zh-CN" altLang="en-US" dirty="0"/>
          </a:p>
        </p:txBody>
      </p:sp>
      <p:sp>
        <p:nvSpPr>
          <p:cNvPr id="216067" name="灯片编号占位符 3"/>
          <p:cNvSpPr>
            <a:spLocks noGrp="1"/>
          </p:cNvSpPr>
          <p:nvPr>
            <p:ph type="sldNum" sz="quarter" idx="10"/>
          </p:nvPr>
        </p:nvSpPr>
        <p:spPr>
          <a:noFill/>
        </p:spPr>
        <p:txBody>
          <a:bodyPr/>
          <a:lstStyle/>
          <a:p>
            <a:fld id="{0E544FEF-91C1-46CF-9C98-90B3902C783F}" type="slidenum">
              <a:rPr lang="zh-CN" altLang="en-US" smtClean="0">
                <a:latin typeface="Arial" charset="0"/>
                <a:ea typeface="宋体" charset="-122"/>
              </a:rPr>
              <a:pPr/>
              <a:t>123</a:t>
            </a:fld>
            <a:endParaRPr lang="en-US" altLang="zh-CN">
              <a:latin typeface="Arial" charset="0"/>
              <a:ea typeface="宋体" charset="-122"/>
            </a:endParaRPr>
          </a:p>
        </p:txBody>
      </p:sp>
      <p:sp>
        <p:nvSpPr>
          <p:cNvPr id="216068" name="日期占位符 4"/>
          <p:cNvSpPr>
            <a:spLocks noGrp="1"/>
          </p:cNvSpPr>
          <p:nvPr>
            <p:ph type="dt" sz="quarter" idx="11"/>
          </p:nvPr>
        </p:nvSpPr>
        <p:spPr>
          <a:noFill/>
          <a:ln>
            <a:miter lim="800000"/>
            <a:headEnd/>
            <a:tailEnd/>
          </a:ln>
        </p:spPr>
        <p:txBody>
          <a:bodyPr/>
          <a:lstStyle/>
          <a:p>
            <a:fld id="{5C7C37EB-7F62-4D1E-B232-91A6EE29DA4C}"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3" name="内容占位符 2"/>
          <p:cNvSpPr>
            <a:spLocks noGrp="1"/>
          </p:cNvSpPr>
          <p:nvPr>
            <p:ph idx="1"/>
          </p:nvPr>
        </p:nvSpPr>
        <p:spPr>
          <a:xfrm>
            <a:off x="454" y="1311163"/>
            <a:ext cx="8874890" cy="4751387"/>
          </a:xfrm>
          <a:extLst/>
        </p:spPr>
        <p:txBody>
          <a:bodyPr/>
          <a:lstStyle/>
          <a:p>
            <a:pPr>
              <a:defRPr/>
            </a:pPr>
            <a:r>
              <a:rPr lang="en-US" altLang="zh-CN" b="1" dirty="0" err="1">
                <a:effectLst>
                  <a:outerShdw blurRad="38100" dist="38100" dir="2700000" algn="tl">
                    <a:srgbClr val="000000">
                      <a:alpha val="43137"/>
                    </a:srgbClr>
                  </a:outerShdw>
                </a:effectLst>
              </a:rPr>
              <a:t>UIAutomator</a:t>
            </a:r>
            <a:r>
              <a:rPr lang="zh-CN" altLang="en-US" b="1" dirty="0">
                <a:effectLst>
                  <a:outerShdw blurRad="38100" dist="38100" dir="2700000" algn="tl">
                    <a:srgbClr val="000000">
                      <a:alpha val="43137"/>
                    </a:srgbClr>
                  </a:outerShdw>
                </a:effectLst>
              </a:rPr>
              <a:t>：</a:t>
            </a:r>
            <a:r>
              <a:rPr lang="zh-CN" altLang="en-US" sz="2800" dirty="0"/>
              <a:t>谷歌</a:t>
            </a:r>
            <a:r>
              <a:rPr lang="en-US" altLang="zh-CN" sz="2800" dirty="0"/>
              <a:t>Android4.1</a:t>
            </a:r>
            <a:r>
              <a:rPr lang="zh-CN" altLang="en-US" sz="2800" dirty="0"/>
              <a:t>推出的测试框架</a:t>
            </a:r>
            <a:endParaRPr lang="en-US" altLang="zh-CN" sz="2800" dirty="0"/>
          </a:p>
          <a:p>
            <a:pPr lvl="1">
              <a:defRPr/>
            </a:pPr>
            <a:r>
              <a:rPr lang="zh-CN" altLang="en-US" b="1" dirty="0">
                <a:solidFill>
                  <a:srgbClr val="C00000"/>
                </a:solidFill>
                <a:effectLst>
                  <a:glow rad="101600">
                    <a:srgbClr val="C5C5C5">
                      <a:alpha val="60000"/>
                    </a:srgbClr>
                  </a:glow>
                </a:effectLst>
              </a:rPr>
              <a:t>作用：</a:t>
            </a:r>
            <a:r>
              <a:rPr lang="en-US" altLang="zh-CN" dirty="0"/>
              <a:t>UI</a:t>
            </a:r>
            <a:r>
              <a:rPr lang="zh-CN" altLang="en-US" dirty="0"/>
              <a:t>自动化测试</a:t>
            </a:r>
            <a:endParaRPr lang="en-US" altLang="zh-CN" dirty="0"/>
          </a:p>
          <a:p>
            <a:pPr lvl="1">
              <a:defRPr/>
            </a:pPr>
            <a:r>
              <a:rPr lang="zh-CN" altLang="en-US" b="1" dirty="0">
                <a:solidFill>
                  <a:srgbClr val="C00000"/>
                </a:solidFill>
                <a:effectLst>
                  <a:glow rad="101600">
                    <a:srgbClr val="C5C5C5">
                      <a:alpha val="60000"/>
                    </a:srgbClr>
                  </a:glow>
                </a:effectLst>
              </a:rPr>
              <a:t>功能：</a:t>
            </a:r>
            <a:r>
              <a:rPr lang="zh-CN" altLang="en-US" dirty="0"/>
              <a:t>模拟人对手机操作，如点击、长按、滑动、按键等</a:t>
            </a:r>
            <a:endParaRPr lang="en-US" altLang="zh-CN" dirty="0"/>
          </a:p>
          <a:p>
            <a:pPr lvl="1">
              <a:defRPr/>
            </a:pPr>
            <a:r>
              <a:rPr lang="zh-CN" altLang="en-US" b="1" dirty="0">
                <a:solidFill>
                  <a:srgbClr val="C00000"/>
                </a:solidFill>
                <a:effectLst>
                  <a:glow rad="101600">
                    <a:srgbClr val="C5C5C5">
                      <a:alpha val="60000"/>
                    </a:srgbClr>
                  </a:glow>
                </a:effectLst>
              </a:rPr>
              <a:t>优点：</a:t>
            </a:r>
            <a:r>
              <a:rPr lang="zh-CN" altLang="en-US" dirty="0"/>
              <a:t>编写快速、运行简单、</a:t>
            </a:r>
            <a:r>
              <a:rPr lang="en-US" altLang="zh-CN" dirty="0"/>
              <a:t>API</a:t>
            </a:r>
            <a:r>
              <a:rPr lang="zh-CN" altLang="en-US" dirty="0"/>
              <a:t>简单易学、无</a:t>
            </a:r>
            <a:r>
              <a:rPr lang="en-US" altLang="zh-CN" dirty="0"/>
              <a:t>Activity</a:t>
            </a:r>
            <a:r>
              <a:rPr lang="zh-CN" altLang="en-US" dirty="0"/>
              <a:t>限制、无需签名、几乎可以模拟所有人为操作</a:t>
            </a:r>
            <a:endParaRPr lang="en-US" altLang="zh-CN" dirty="0"/>
          </a:p>
          <a:p>
            <a:pPr lvl="1">
              <a:defRPr/>
            </a:pPr>
            <a:r>
              <a:rPr lang="zh-CN" altLang="en-US" b="1" dirty="0">
                <a:solidFill>
                  <a:srgbClr val="C00000"/>
                </a:solidFill>
                <a:effectLst>
                  <a:glow rad="101600">
                    <a:srgbClr val="C5C5C5">
                      <a:alpha val="60000"/>
                    </a:srgbClr>
                  </a:glow>
                </a:effectLst>
              </a:rPr>
              <a:t>缺点：</a:t>
            </a:r>
            <a:r>
              <a:rPr lang="zh-CN" altLang="en-US" dirty="0"/>
              <a:t>对权限控制不足、无法像</a:t>
            </a:r>
            <a:r>
              <a:rPr lang="en-US" altLang="zh-CN" dirty="0"/>
              <a:t>Instrumentation</a:t>
            </a:r>
            <a:r>
              <a:rPr lang="zh-CN" altLang="en-US" dirty="0"/>
              <a:t>一样高权限操作应用</a:t>
            </a:r>
          </a:p>
        </p:txBody>
      </p:sp>
      <p:sp>
        <p:nvSpPr>
          <p:cNvPr id="217091" name="灯片编号占位符 3"/>
          <p:cNvSpPr>
            <a:spLocks noGrp="1"/>
          </p:cNvSpPr>
          <p:nvPr>
            <p:ph type="sldNum" sz="quarter" idx="10"/>
          </p:nvPr>
        </p:nvSpPr>
        <p:spPr>
          <a:noFill/>
        </p:spPr>
        <p:txBody>
          <a:bodyPr/>
          <a:lstStyle/>
          <a:p>
            <a:fld id="{D9113064-24C3-4A21-B52E-BA139A056105}" type="slidenum">
              <a:rPr lang="zh-CN" altLang="en-US" smtClean="0">
                <a:latin typeface="Arial" charset="0"/>
                <a:ea typeface="宋体" charset="-122"/>
              </a:rPr>
              <a:pPr/>
              <a:t>124</a:t>
            </a:fld>
            <a:endParaRPr lang="en-US" altLang="zh-CN">
              <a:latin typeface="Arial" charset="0"/>
              <a:ea typeface="宋体" charset="-122"/>
            </a:endParaRPr>
          </a:p>
        </p:txBody>
      </p:sp>
      <p:sp>
        <p:nvSpPr>
          <p:cNvPr id="217092" name="日期占位符 4"/>
          <p:cNvSpPr>
            <a:spLocks noGrp="1"/>
          </p:cNvSpPr>
          <p:nvPr>
            <p:ph type="dt" sz="quarter" idx="11"/>
          </p:nvPr>
        </p:nvSpPr>
        <p:spPr>
          <a:noFill/>
          <a:ln>
            <a:miter lim="800000"/>
            <a:headEnd/>
            <a:tailEnd/>
          </a:ln>
        </p:spPr>
        <p:txBody>
          <a:bodyPr/>
          <a:lstStyle/>
          <a:p>
            <a:fld id="{B4E1B6CA-6519-47D9-AC6F-6F10F52F16AC}"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标题 1"/>
          <p:cNvSpPr>
            <a:spLocks noGrp="1"/>
          </p:cNvSpPr>
          <p:nvPr>
            <p:ph type="title"/>
          </p:nvPr>
        </p:nvSpPr>
        <p:spPr/>
        <p:txBody>
          <a:bodyPr/>
          <a:lstStyle/>
          <a:p>
            <a:r>
              <a:rPr lang="en-US" altLang="zh-CN" sz="4000">
                <a:cs typeface="Times New Roman" pitchFamily="18" charset="0"/>
              </a:rPr>
              <a:t>9.5 Android</a:t>
            </a:r>
            <a:r>
              <a:rPr lang="zh-CN" altLang="en-US" sz="4000">
                <a:cs typeface="Times New Roman" pitchFamily="18" charset="0"/>
              </a:rPr>
              <a:t>自动化测试框架</a:t>
            </a:r>
            <a:endParaRPr lang="zh-CN" altLang="en-US" sz="4000"/>
          </a:p>
        </p:txBody>
      </p:sp>
      <p:sp>
        <p:nvSpPr>
          <p:cNvPr id="3" name="内容占位符 2"/>
          <p:cNvSpPr>
            <a:spLocks noGrp="1"/>
          </p:cNvSpPr>
          <p:nvPr>
            <p:ph idx="1"/>
          </p:nvPr>
        </p:nvSpPr>
        <p:spPr>
          <a:xfrm>
            <a:off x="647700" y="989013"/>
            <a:ext cx="7772400" cy="4751387"/>
          </a:xfrm>
        </p:spPr>
        <p:txBody>
          <a:bodyPr/>
          <a:lstStyle/>
          <a:p>
            <a:pPr>
              <a:defRPr/>
            </a:pPr>
            <a:r>
              <a:rPr lang="en-US" altLang="zh-CN" b="1" dirty="0" err="1">
                <a:effectLst>
                  <a:outerShdw blurRad="38100" dist="38100" dir="2700000" algn="tl">
                    <a:srgbClr val="000000">
                      <a:alpha val="43137"/>
                    </a:srgbClr>
                  </a:outerShdw>
                </a:effectLst>
              </a:rPr>
              <a:t>UIAutomator</a:t>
            </a:r>
            <a:r>
              <a:rPr lang="zh-CN" altLang="en-US" b="1" dirty="0">
                <a:effectLst>
                  <a:outerShdw blurRad="38100" dist="38100" dir="2700000" algn="tl">
                    <a:srgbClr val="000000">
                      <a:alpha val="43137"/>
                    </a:srgbClr>
                  </a:outerShdw>
                </a:effectLst>
              </a:rPr>
              <a:t>操作步骤：</a:t>
            </a:r>
            <a:endParaRPr lang="en-US" altLang="zh-CN" b="1" dirty="0">
              <a:effectLst>
                <a:outerShdw blurRad="38100" dist="38100" dir="2700000" algn="tl">
                  <a:srgbClr val="000000">
                    <a:alpha val="43137"/>
                  </a:srgbClr>
                </a:outerShdw>
              </a:effectLst>
            </a:endParaRPr>
          </a:p>
          <a:p>
            <a:pPr marL="976313" lvl="1" indent="-514350">
              <a:buFont typeface="+mj-lt"/>
              <a:buAutoNum type="arabicPeriod"/>
              <a:defRPr/>
            </a:pPr>
            <a:r>
              <a:rPr lang="zh-CN" altLang="en-US" dirty="0"/>
              <a:t>启动模拟器；</a:t>
            </a:r>
            <a:endParaRPr lang="en-US" altLang="zh-CN" dirty="0"/>
          </a:p>
          <a:p>
            <a:pPr marL="976313" lvl="1" indent="-514350">
              <a:buFont typeface="+mj-lt"/>
              <a:buAutoNum type="arabicPeriod"/>
              <a:defRPr/>
            </a:pPr>
            <a:r>
              <a:rPr lang="zh-CN" altLang="en-US" dirty="0"/>
              <a:t>启动</a:t>
            </a:r>
            <a:r>
              <a:rPr lang="en-US" altLang="zh-CN" dirty="0"/>
              <a:t>UIAutomator.bat(</a:t>
            </a:r>
            <a:r>
              <a:rPr lang="zh-CN" altLang="en-US" dirty="0"/>
              <a:t>一般在目录</a:t>
            </a:r>
            <a:r>
              <a:rPr lang="en-US" altLang="zh-CN" dirty="0"/>
              <a:t>C:\Users\</a:t>
            </a:r>
            <a:r>
              <a:rPr lang="zh-CN" altLang="en-US" dirty="0"/>
              <a:t>***</a:t>
            </a:r>
            <a:r>
              <a:rPr lang="en-US" altLang="zh-CN" dirty="0"/>
              <a:t>\</a:t>
            </a:r>
            <a:r>
              <a:rPr lang="en-US" altLang="zh-CN" dirty="0" err="1"/>
              <a:t>AppData</a:t>
            </a:r>
            <a:r>
              <a:rPr lang="en-US" altLang="zh-CN" dirty="0"/>
              <a:t>\Local\Android\</a:t>
            </a:r>
            <a:r>
              <a:rPr lang="en-US" altLang="zh-CN" dirty="0" err="1"/>
              <a:t>sdk</a:t>
            </a:r>
            <a:r>
              <a:rPr lang="en-US" altLang="zh-CN" dirty="0"/>
              <a:t>\tools\bin)</a:t>
            </a:r>
            <a:r>
              <a:rPr lang="zh-CN" altLang="en-US" dirty="0"/>
              <a:t>；</a:t>
            </a:r>
            <a:endParaRPr lang="en-US" altLang="zh-CN" dirty="0"/>
          </a:p>
          <a:p>
            <a:pPr marL="976313" lvl="1" indent="-514350">
              <a:buFont typeface="+mj-lt"/>
              <a:buAutoNum type="arabicPeriod"/>
              <a:defRPr/>
            </a:pPr>
            <a:r>
              <a:rPr lang="zh-CN" altLang="en-US" dirty="0"/>
              <a:t>在</a:t>
            </a:r>
            <a:r>
              <a:rPr lang="en-US" altLang="zh-CN" dirty="0"/>
              <a:t>eclipse</a:t>
            </a:r>
            <a:r>
              <a:rPr lang="zh-CN" altLang="en-US" dirty="0"/>
              <a:t>中新建工程，例如</a:t>
            </a:r>
            <a:r>
              <a:rPr lang="en-US" altLang="zh-CN" dirty="0" err="1"/>
              <a:t>UIAtomator</a:t>
            </a:r>
            <a:r>
              <a:rPr lang="zh-CN" altLang="en-US" dirty="0"/>
              <a:t>；在工程中新建文件夹“</a:t>
            </a:r>
            <a:r>
              <a:rPr lang="en-US" altLang="zh-CN" dirty="0"/>
              <a:t>libs</a:t>
            </a:r>
            <a:r>
              <a:rPr lang="zh-CN" altLang="en-US" dirty="0"/>
              <a:t>”；</a:t>
            </a:r>
            <a:endParaRPr lang="en-US" altLang="zh-CN" dirty="0"/>
          </a:p>
          <a:p>
            <a:pPr marL="976313" lvl="1" indent="-514350">
              <a:buFont typeface="+mj-lt"/>
              <a:buAutoNum type="arabicPeriod"/>
              <a:defRPr/>
            </a:pPr>
            <a:r>
              <a:rPr lang="zh-CN" altLang="en-US" dirty="0"/>
              <a:t>将</a:t>
            </a:r>
            <a:r>
              <a:rPr lang="en-US" altLang="zh-CN" dirty="0"/>
              <a:t>C:\Users\</a:t>
            </a:r>
            <a:r>
              <a:rPr lang="zh-CN" altLang="en-US" dirty="0"/>
              <a:t>***</a:t>
            </a:r>
            <a:r>
              <a:rPr lang="en-US" altLang="zh-CN" dirty="0"/>
              <a:t>\</a:t>
            </a:r>
            <a:r>
              <a:rPr lang="en-US" altLang="zh-CN" dirty="0" err="1"/>
              <a:t>AppData</a:t>
            </a:r>
            <a:r>
              <a:rPr lang="en-US" altLang="zh-CN" dirty="0"/>
              <a:t>\Local\Android\</a:t>
            </a:r>
            <a:r>
              <a:rPr lang="en-US" altLang="zh-CN" dirty="0" err="1"/>
              <a:t>sdk</a:t>
            </a:r>
            <a:r>
              <a:rPr lang="en-US" altLang="zh-CN" dirty="0"/>
              <a:t>\platforms\android-</a:t>
            </a:r>
            <a:r>
              <a:rPr lang="zh-CN" altLang="en-US" dirty="0"/>
              <a:t>**</a:t>
            </a:r>
            <a:r>
              <a:rPr lang="en-US" altLang="zh-CN" dirty="0"/>
              <a:t>\</a:t>
            </a:r>
            <a:r>
              <a:rPr lang="zh-CN" altLang="en-US" dirty="0"/>
              <a:t>下的</a:t>
            </a:r>
            <a:r>
              <a:rPr lang="en-US" altLang="zh-CN" dirty="0"/>
              <a:t>android.jar</a:t>
            </a:r>
            <a:r>
              <a:rPr lang="zh-CN" altLang="en-US" dirty="0"/>
              <a:t>和</a:t>
            </a:r>
            <a:r>
              <a:rPr lang="en-US" altLang="zh-CN" dirty="0"/>
              <a:t>uiautomator.jar</a:t>
            </a:r>
            <a:r>
              <a:rPr lang="zh-CN" altLang="en-US" dirty="0"/>
              <a:t>拷贝到</a:t>
            </a:r>
            <a:r>
              <a:rPr lang="en-US" altLang="zh-CN" dirty="0"/>
              <a:t>eclipse</a:t>
            </a:r>
            <a:r>
              <a:rPr lang="zh-CN" altLang="en-US" dirty="0"/>
              <a:t>的</a:t>
            </a:r>
            <a:r>
              <a:rPr lang="en-US" altLang="zh-CN" dirty="0"/>
              <a:t>libs</a:t>
            </a:r>
            <a:r>
              <a:rPr lang="zh-CN" altLang="en-US" dirty="0"/>
              <a:t>目录下，并导入到工程</a:t>
            </a:r>
            <a:endParaRPr lang="en-US" altLang="zh-CN" dirty="0"/>
          </a:p>
          <a:p>
            <a:pPr marL="976313" lvl="1" indent="-514350">
              <a:buFont typeface="+mj-lt"/>
              <a:buAutoNum type="arabicPeriod"/>
              <a:defRPr/>
            </a:pPr>
            <a:endParaRPr lang="zh-CN" altLang="en-US" dirty="0"/>
          </a:p>
        </p:txBody>
      </p:sp>
      <p:sp>
        <p:nvSpPr>
          <p:cNvPr id="218115" name="灯片编号占位符 3"/>
          <p:cNvSpPr>
            <a:spLocks noGrp="1"/>
          </p:cNvSpPr>
          <p:nvPr>
            <p:ph type="sldNum" sz="quarter" idx="10"/>
          </p:nvPr>
        </p:nvSpPr>
        <p:spPr>
          <a:noFill/>
        </p:spPr>
        <p:txBody>
          <a:bodyPr/>
          <a:lstStyle/>
          <a:p>
            <a:fld id="{5870F41A-F409-4CF3-BFF3-9F3494D596E9}" type="slidenum">
              <a:rPr lang="zh-CN" altLang="en-US" smtClean="0">
                <a:latin typeface="Arial" charset="0"/>
                <a:ea typeface="宋体" charset="-122"/>
              </a:rPr>
              <a:pPr/>
              <a:t>125</a:t>
            </a:fld>
            <a:endParaRPr lang="en-US" altLang="zh-CN">
              <a:latin typeface="Arial" charset="0"/>
              <a:ea typeface="宋体" charset="-122"/>
            </a:endParaRPr>
          </a:p>
        </p:txBody>
      </p:sp>
      <p:sp>
        <p:nvSpPr>
          <p:cNvPr id="218116" name="日期占位符 4"/>
          <p:cNvSpPr>
            <a:spLocks noGrp="1"/>
          </p:cNvSpPr>
          <p:nvPr>
            <p:ph type="dt" sz="quarter" idx="11"/>
          </p:nvPr>
        </p:nvSpPr>
        <p:spPr>
          <a:noFill/>
          <a:ln>
            <a:miter lim="800000"/>
            <a:headEnd/>
            <a:tailEnd/>
          </a:ln>
        </p:spPr>
        <p:txBody>
          <a:bodyPr/>
          <a:lstStyle/>
          <a:p>
            <a:fld id="{FEB17DFC-FCDF-45EA-B830-3B028528FBAA}"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219138" name="内容占位符 2"/>
          <p:cNvSpPr>
            <a:spLocks noGrp="1"/>
          </p:cNvSpPr>
          <p:nvPr>
            <p:ph idx="1"/>
          </p:nvPr>
        </p:nvSpPr>
        <p:spPr/>
        <p:txBody>
          <a:bodyPr/>
          <a:lstStyle/>
          <a:p>
            <a:endParaRPr lang="zh-CN" altLang="en-US"/>
          </a:p>
        </p:txBody>
      </p:sp>
      <p:sp>
        <p:nvSpPr>
          <p:cNvPr id="219139" name="灯片编号占位符 3"/>
          <p:cNvSpPr>
            <a:spLocks noGrp="1"/>
          </p:cNvSpPr>
          <p:nvPr>
            <p:ph type="sldNum" sz="quarter" idx="10"/>
          </p:nvPr>
        </p:nvSpPr>
        <p:spPr>
          <a:noFill/>
        </p:spPr>
        <p:txBody>
          <a:bodyPr/>
          <a:lstStyle/>
          <a:p>
            <a:fld id="{7DB19A78-95DC-4C25-A285-08FD1EBDF68F}" type="slidenum">
              <a:rPr lang="zh-CN" altLang="en-US" smtClean="0">
                <a:latin typeface="Arial" charset="0"/>
                <a:ea typeface="宋体" charset="-122"/>
              </a:rPr>
              <a:pPr/>
              <a:t>126</a:t>
            </a:fld>
            <a:endParaRPr lang="en-US" altLang="zh-CN">
              <a:latin typeface="Arial" charset="0"/>
              <a:ea typeface="宋体" charset="-122"/>
            </a:endParaRPr>
          </a:p>
        </p:txBody>
      </p:sp>
      <p:sp>
        <p:nvSpPr>
          <p:cNvPr id="219140" name="日期占位符 4"/>
          <p:cNvSpPr>
            <a:spLocks noGrp="1"/>
          </p:cNvSpPr>
          <p:nvPr>
            <p:ph type="dt" sz="quarter" idx="11"/>
          </p:nvPr>
        </p:nvSpPr>
        <p:spPr>
          <a:noFill/>
          <a:ln>
            <a:miter lim="800000"/>
            <a:headEnd/>
            <a:tailEnd/>
          </a:ln>
        </p:spPr>
        <p:txBody>
          <a:bodyPr/>
          <a:lstStyle/>
          <a:p>
            <a:fld id="{1FBD2666-D47F-46D2-96CC-AAEEEA1C143A}"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219141" name="图片 5"/>
          <p:cNvPicPr>
            <a:picLocks noChangeAspect="1"/>
          </p:cNvPicPr>
          <p:nvPr/>
        </p:nvPicPr>
        <p:blipFill>
          <a:blip r:embed="rId2"/>
          <a:srcRect/>
          <a:stretch>
            <a:fillRect/>
          </a:stretch>
        </p:blipFill>
        <p:spPr bwMode="auto">
          <a:xfrm>
            <a:off x="890588" y="1119188"/>
            <a:ext cx="7343775" cy="5324475"/>
          </a:xfrm>
          <a:prstGeom prst="rect">
            <a:avLst/>
          </a:prstGeom>
          <a:noFill/>
          <a:ln w="9525">
            <a:noFill/>
            <a:miter lim="800000"/>
            <a:headEnd/>
            <a:tailEnd/>
          </a:ln>
        </p:spPr>
      </p:pic>
      <p:sp>
        <p:nvSpPr>
          <p:cNvPr id="219142" name="圆角矩形 6"/>
          <p:cNvSpPr>
            <a:spLocks noChangeArrowheads="1"/>
          </p:cNvSpPr>
          <p:nvPr/>
        </p:nvSpPr>
        <p:spPr bwMode="auto">
          <a:xfrm>
            <a:off x="6372225" y="2241550"/>
            <a:ext cx="1655763" cy="358775"/>
          </a:xfrm>
          <a:prstGeom prst="roundRect">
            <a:avLst>
              <a:gd name="adj" fmla="val 16667"/>
            </a:avLst>
          </a:prstGeom>
          <a:noFill/>
          <a:ln w="25400" algn="ctr">
            <a:solidFill>
              <a:srgbClr val="FF0000"/>
            </a:solidFill>
            <a:round/>
            <a:headEnd/>
            <a:tailEnd/>
          </a:ln>
        </p:spPr>
        <p:txBody>
          <a:bodyPr/>
          <a:lstStyle/>
          <a:p>
            <a:pPr defTabSz="923925">
              <a:lnSpc>
                <a:spcPct val="70000"/>
              </a:lnSpc>
              <a:spcBef>
                <a:spcPct val="20000"/>
              </a:spcBef>
              <a:buFont typeface="Arial" charset="0"/>
              <a:buChar char="•"/>
            </a:pPr>
            <a:endParaRPr lang="zh-CN" altLang="en-US" b="1"/>
          </a:p>
        </p:txBody>
      </p:sp>
      <p:sp>
        <p:nvSpPr>
          <p:cNvPr id="219143" name="圆角矩形 7"/>
          <p:cNvSpPr>
            <a:spLocks noChangeArrowheads="1"/>
          </p:cNvSpPr>
          <p:nvPr/>
        </p:nvSpPr>
        <p:spPr bwMode="auto">
          <a:xfrm>
            <a:off x="2951163" y="2312988"/>
            <a:ext cx="2449512" cy="395287"/>
          </a:xfrm>
          <a:prstGeom prst="roundRect">
            <a:avLst>
              <a:gd name="adj" fmla="val 16667"/>
            </a:avLst>
          </a:prstGeom>
          <a:noFill/>
          <a:ln w="25400" algn="ctr">
            <a:solidFill>
              <a:srgbClr val="FF0000"/>
            </a:solidFill>
            <a:round/>
            <a:headEnd/>
            <a:tailEnd/>
          </a:ln>
        </p:spPr>
        <p:txBody>
          <a:bodyPr/>
          <a:lstStyle/>
          <a:p>
            <a:pPr defTabSz="923925">
              <a:lnSpc>
                <a:spcPct val="70000"/>
              </a:lnSpc>
              <a:spcBef>
                <a:spcPct val="20000"/>
              </a:spcBef>
              <a:buFont typeface="Arial" charset="0"/>
              <a:buChar char="•"/>
            </a:pPr>
            <a:endParaRPr lang="zh-CN" altLang="en-US" b="1"/>
          </a:p>
        </p:txBody>
      </p:sp>
    </p:spTree>
  </p:cSld>
  <p:clrMapOvr>
    <a:masterClrMapping/>
  </p:clrMapOvr>
  <p:transition>
    <p:cove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3" name="内容占位符 2"/>
          <p:cNvSpPr>
            <a:spLocks noGrp="1"/>
          </p:cNvSpPr>
          <p:nvPr>
            <p:ph idx="1"/>
          </p:nvPr>
        </p:nvSpPr>
        <p:spPr/>
        <p:txBody>
          <a:bodyPr/>
          <a:lstStyle/>
          <a:p>
            <a:pPr>
              <a:defRPr/>
            </a:pPr>
            <a:r>
              <a:rPr lang="en-US" altLang="zh-CN" b="1" dirty="0" err="1">
                <a:effectLst>
                  <a:outerShdw blurRad="38100" dist="38100" dir="2700000" algn="tl">
                    <a:srgbClr val="000000">
                      <a:alpha val="43137"/>
                    </a:srgbClr>
                  </a:outerShdw>
                </a:effectLst>
              </a:rPr>
              <a:t>UIAutomator</a:t>
            </a:r>
            <a:r>
              <a:rPr lang="zh-CN" altLang="en-US" b="1" dirty="0">
                <a:effectLst>
                  <a:outerShdw blurRad="38100" dist="38100" dir="2700000" algn="tl">
                    <a:srgbClr val="000000">
                      <a:alpha val="43137"/>
                    </a:srgbClr>
                  </a:outerShdw>
                </a:effectLst>
              </a:rPr>
              <a:t>操作步骤（续）：</a:t>
            </a:r>
            <a:endParaRPr lang="en-US" altLang="zh-CN" dirty="0"/>
          </a:p>
          <a:p>
            <a:pPr marL="404813" lvl="1" indent="0">
              <a:buFont typeface="Wingdings" pitchFamily="2" charset="2"/>
              <a:buNone/>
              <a:defRPr/>
            </a:pPr>
            <a:r>
              <a:rPr lang="en-US" altLang="zh-CN" dirty="0"/>
              <a:t>5. </a:t>
            </a:r>
            <a:r>
              <a:rPr lang="zh-CN" altLang="en-US" dirty="0"/>
              <a:t>在工程下创建包路径，例如：</a:t>
            </a:r>
            <a:r>
              <a:rPr lang="en-US" altLang="zh-CN" dirty="0" err="1"/>
              <a:t>cn.edu.jlxy</a:t>
            </a:r>
            <a:endParaRPr lang="en-US" altLang="zh-CN" dirty="0"/>
          </a:p>
          <a:p>
            <a:pPr marL="404813" lvl="1" indent="0">
              <a:buFont typeface="Wingdings" pitchFamily="2" charset="2"/>
              <a:buNone/>
              <a:defRPr/>
            </a:pPr>
            <a:r>
              <a:rPr lang="en-US" altLang="zh-CN" dirty="0"/>
              <a:t>6. </a:t>
            </a:r>
            <a:r>
              <a:rPr lang="zh-CN" altLang="en-US" dirty="0"/>
              <a:t>创建类并继承自</a:t>
            </a:r>
            <a:r>
              <a:rPr lang="en-US" altLang="zh-CN" b="1" dirty="0" err="1">
                <a:solidFill>
                  <a:srgbClr val="C00000"/>
                </a:solidFill>
              </a:rPr>
              <a:t>UiAutomatorTestCase</a:t>
            </a:r>
            <a:r>
              <a:rPr lang="en-US" altLang="zh-CN" b="1" dirty="0">
                <a:solidFill>
                  <a:srgbClr val="C00000"/>
                </a:solidFill>
              </a:rPr>
              <a:t> </a:t>
            </a:r>
            <a:r>
              <a:rPr lang="zh-CN" altLang="en-US" b="1" dirty="0">
                <a:solidFill>
                  <a:srgbClr val="C00000"/>
                </a:solidFill>
              </a:rPr>
              <a:t>这个类</a:t>
            </a:r>
            <a:endParaRPr lang="en-US" altLang="zh-CN" b="1" dirty="0">
              <a:solidFill>
                <a:srgbClr val="C00000"/>
              </a:solidFill>
            </a:endParaRPr>
          </a:p>
          <a:p>
            <a:pPr marL="404813" lvl="1" indent="0">
              <a:buFont typeface="Wingdings" pitchFamily="2" charset="2"/>
              <a:buNone/>
              <a:defRPr/>
            </a:pPr>
            <a:r>
              <a:rPr lang="en-US" altLang="zh-CN" dirty="0"/>
              <a:t>7. </a:t>
            </a:r>
            <a:r>
              <a:rPr lang="zh-CN" altLang="en-US" dirty="0"/>
              <a:t>在模拟器中打开需要测试的界面，并且在</a:t>
            </a:r>
            <a:r>
              <a:rPr lang="en-US" altLang="zh-CN" dirty="0" err="1"/>
              <a:t>UIAutomator</a:t>
            </a:r>
            <a:r>
              <a:rPr lang="zh-CN" altLang="en-US" dirty="0"/>
              <a:t>中点击生成</a:t>
            </a:r>
            <a:r>
              <a:rPr lang="en-US" altLang="zh-CN" b="1" dirty="0">
                <a:solidFill>
                  <a:srgbClr val="C00000"/>
                </a:solidFill>
              </a:rPr>
              <a:t>screenshot</a:t>
            </a:r>
          </a:p>
          <a:p>
            <a:pPr marL="404813" lvl="1" indent="0">
              <a:buFont typeface="Wingdings" pitchFamily="2" charset="2"/>
              <a:buNone/>
              <a:defRPr/>
            </a:pPr>
            <a:endParaRPr lang="zh-CN" altLang="en-US" b="1" dirty="0">
              <a:solidFill>
                <a:srgbClr val="C00000"/>
              </a:solidFill>
            </a:endParaRPr>
          </a:p>
        </p:txBody>
      </p:sp>
      <p:sp>
        <p:nvSpPr>
          <p:cNvPr id="220163" name="灯片编号占位符 3"/>
          <p:cNvSpPr>
            <a:spLocks noGrp="1"/>
          </p:cNvSpPr>
          <p:nvPr>
            <p:ph type="sldNum" sz="quarter" idx="10"/>
          </p:nvPr>
        </p:nvSpPr>
        <p:spPr>
          <a:noFill/>
        </p:spPr>
        <p:txBody>
          <a:bodyPr/>
          <a:lstStyle/>
          <a:p>
            <a:fld id="{E5CBBC3A-4D5B-4057-8154-853DC3BB7B74}" type="slidenum">
              <a:rPr lang="zh-CN" altLang="en-US" smtClean="0">
                <a:latin typeface="Arial" charset="0"/>
                <a:ea typeface="宋体" charset="-122"/>
              </a:rPr>
              <a:pPr/>
              <a:t>127</a:t>
            </a:fld>
            <a:endParaRPr lang="en-US" altLang="zh-CN">
              <a:latin typeface="Arial" charset="0"/>
              <a:ea typeface="宋体" charset="-122"/>
            </a:endParaRPr>
          </a:p>
        </p:txBody>
      </p:sp>
      <p:sp>
        <p:nvSpPr>
          <p:cNvPr id="220164" name="日期占位符 4"/>
          <p:cNvSpPr>
            <a:spLocks noGrp="1"/>
          </p:cNvSpPr>
          <p:nvPr>
            <p:ph type="dt" sz="quarter" idx="11"/>
          </p:nvPr>
        </p:nvSpPr>
        <p:spPr>
          <a:noFill/>
          <a:ln>
            <a:miter lim="800000"/>
            <a:headEnd/>
            <a:tailEnd/>
          </a:ln>
        </p:spPr>
        <p:txBody>
          <a:bodyPr/>
          <a:lstStyle/>
          <a:p>
            <a:fld id="{12EA512A-EC7B-4DE8-ABC0-8824E5F5799A}"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221186" name="内容占位符 2"/>
          <p:cNvSpPr>
            <a:spLocks noGrp="1"/>
          </p:cNvSpPr>
          <p:nvPr>
            <p:ph idx="1"/>
          </p:nvPr>
        </p:nvSpPr>
        <p:spPr/>
        <p:txBody>
          <a:bodyPr/>
          <a:lstStyle/>
          <a:p>
            <a:endParaRPr lang="zh-CN" altLang="en-US"/>
          </a:p>
        </p:txBody>
      </p:sp>
      <p:sp>
        <p:nvSpPr>
          <p:cNvPr id="221187" name="灯片编号占位符 3"/>
          <p:cNvSpPr>
            <a:spLocks noGrp="1"/>
          </p:cNvSpPr>
          <p:nvPr>
            <p:ph type="sldNum" sz="quarter" idx="10"/>
          </p:nvPr>
        </p:nvSpPr>
        <p:spPr>
          <a:noFill/>
        </p:spPr>
        <p:txBody>
          <a:bodyPr/>
          <a:lstStyle/>
          <a:p>
            <a:fld id="{3860B8A3-8B80-48FE-8B4E-2F50A9B09823}" type="slidenum">
              <a:rPr lang="zh-CN" altLang="en-US" smtClean="0">
                <a:latin typeface="Arial" charset="0"/>
                <a:ea typeface="宋体" charset="-122"/>
              </a:rPr>
              <a:pPr/>
              <a:t>128</a:t>
            </a:fld>
            <a:endParaRPr lang="en-US" altLang="zh-CN">
              <a:latin typeface="Arial" charset="0"/>
              <a:ea typeface="宋体" charset="-122"/>
            </a:endParaRPr>
          </a:p>
        </p:txBody>
      </p:sp>
      <p:sp>
        <p:nvSpPr>
          <p:cNvPr id="221188" name="日期占位符 4"/>
          <p:cNvSpPr>
            <a:spLocks noGrp="1"/>
          </p:cNvSpPr>
          <p:nvPr>
            <p:ph type="dt" sz="quarter" idx="11"/>
          </p:nvPr>
        </p:nvSpPr>
        <p:spPr>
          <a:noFill/>
          <a:ln>
            <a:miter lim="800000"/>
            <a:headEnd/>
            <a:tailEnd/>
          </a:ln>
        </p:spPr>
        <p:txBody>
          <a:bodyPr/>
          <a:lstStyle/>
          <a:p>
            <a:fld id="{851E0201-CF42-44E9-987E-1A7453179086}"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221189" name="图片 5"/>
          <p:cNvPicPr>
            <a:picLocks noChangeAspect="1"/>
          </p:cNvPicPr>
          <p:nvPr/>
        </p:nvPicPr>
        <p:blipFill>
          <a:blip r:embed="rId2"/>
          <a:srcRect/>
          <a:stretch>
            <a:fillRect/>
          </a:stretch>
        </p:blipFill>
        <p:spPr bwMode="auto">
          <a:xfrm>
            <a:off x="179388" y="1130300"/>
            <a:ext cx="8664575" cy="4995863"/>
          </a:xfrm>
          <a:prstGeom prst="rect">
            <a:avLst/>
          </a:prstGeom>
          <a:noFill/>
          <a:ln w="9525">
            <a:noFill/>
            <a:miter lim="800000"/>
            <a:headEnd/>
            <a:tailEnd/>
          </a:ln>
        </p:spPr>
      </p:pic>
    </p:spTree>
  </p:cSld>
  <p:clrMapOvr>
    <a:masterClrMapping/>
  </p:clrMapOvr>
  <p:transition>
    <p:cove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222210" name="内容占位符 2"/>
          <p:cNvSpPr>
            <a:spLocks noGrp="1"/>
          </p:cNvSpPr>
          <p:nvPr>
            <p:ph idx="1"/>
          </p:nvPr>
        </p:nvSpPr>
        <p:spPr/>
        <p:txBody>
          <a:bodyPr/>
          <a:lstStyle/>
          <a:p>
            <a:endParaRPr lang="zh-CN" altLang="en-US"/>
          </a:p>
        </p:txBody>
      </p:sp>
      <p:sp>
        <p:nvSpPr>
          <p:cNvPr id="222211" name="灯片编号占位符 3"/>
          <p:cNvSpPr>
            <a:spLocks noGrp="1"/>
          </p:cNvSpPr>
          <p:nvPr>
            <p:ph type="sldNum" sz="quarter" idx="10"/>
          </p:nvPr>
        </p:nvSpPr>
        <p:spPr>
          <a:noFill/>
        </p:spPr>
        <p:txBody>
          <a:bodyPr/>
          <a:lstStyle/>
          <a:p>
            <a:fld id="{50C8FFCE-4312-4E49-803E-BBEC44F3F3FA}" type="slidenum">
              <a:rPr lang="zh-CN" altLang="en-US" smtClean="0">
                <a:latin typeface="Arial" charset="0"/>
                <a:ea typeface="宋体" charset="-122"/>
              </a:rPr>
              <a:pPr/>
              <a:t>129</a:t>
            </a:fld>
            <a:endParaRPr lang="en-US" altLang="zh-CN">
              <a:latin typeface="Arial" charset="0"/>
              <a:ea typeface="宋体" charset="-122"/>
            </a:endParaRPr>
          </a:p>
        </p:txBody>
      </p:sp>
      <p:sp>
        <p:nvSpPr>
          <p:cNvPr id="222212" name="日期占位符 4"/>
          <p:cNvSpPr>
            <a:spLocks noGrp="1"/>
          </p:cNvSpPr>
          <p:nvPr>
            <p:ph type="dt" sz="quarter" idx="11"/>
          </p:nvPr>
        </p:nvSpPr>
        <p:spPr>
          <a:noFill/>
          <a:ln>
            <a:miter lim="800000"/>
            <a:headEnd/>
            <a:tailEnd/>
          </a:ln>
        </p:spPr>
        <p:txBody>
          <a:bodyPr/>
          <a:lstStyle/>
          <a:p>
            <a:fld id="{81D0DB80-D849-4FCA-AD55-0D526D12E876}"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222213" name="图片 6"/>
          <p:cNvPicPr>
            <a:picLocks noChangeAspect="1"/>
          </p:cNvPicPr>
          <p:nvPr/>
        </p:nvPicPr>
        <p:blipFill>
          <a:blip r:embed="rId2"/>
          <a:srcRect/>
          <a:stretch>
            <a:fillRect/>
          </a:stretch>
        </p:blipFill>
        <p:spPr bwMode="auto">
          <a:xfrm>
            <a:off x="339725" y="954088"/>
            <a:ext cx="8372475" cy="5595937"/>
          </a:xfrm>
          <a:prstGeom prst="rect">
            <a:avLst/>
          </a:prstGeom>
          <a:noFill/>
          <a:ln w="9525">
            <a:noFill/>
            <a:miter lim="800000"/>
            <a:headEnd/>
            <a:tailEnd/>
          </a:ln>
        </p:spPr>
      </p:pic>
      <p:sp>
        <p:nvSpPr>
          <p:cNvPr id="8" name="圆角矩形 7"/>
          <p:cNvSpPr>
            <a:spLocks noChangeArrowheads="1"/>
          </p:cNvSpPr>
          <p:nvPr/>
        </p:nvSpPr>
        <p:spPr bwMode="auto">
          <a:xfrm>
            <a:off x="5040313" y="4329113"/>
            <a:ext cx="539750" cy="215900"/>
          </a:xfrm>
          <a:prstGeom prst="roundRect">
            <a:avLst>
              <a:gd name="adj" fmla="val 16667"/>
            </a:avLst>
          </a:prstGeom>
          <a:noFill/>
          <a:ln w="25400" algn="ctr">
            <a:solidFill>
              <a:srgbClr val="FF0000"/>
            </a:solidFill>
            <a:round/>
            <a:headEnd/>
            <a:tailEnd/>
          </a:ln>
        </p:spPr>
        <p:txBody>
          <a:bodyPr/>
          <a:lstStyle/>
          <a:p>
            <a:pPr defTabSz="923925">
              <a:lnSpc>
                <a:spcPct val="70000"/>
              </a:lnSpc>
              <a:spcBef>
                <a:spcPct val="20000"/>
              </a:spcBef>
              <a:buFont typeface="Arial" charset="0"/>
              <a:buChar char="•"/>
            </a:pPr>
            <a:endParaRPr lang="zh-CN" altLang="en-US" b="1"/>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5" presetClass="emph" presetSubtype="0" repeatCount="3000" fill="hold" grpId="0" nodeType="withEffect">
                                  <p:stCondLst>
                                    <p:cond delay="0"/>
                                  </p:stCondLst>
                                  <p:childTnLst>
                                    <p:anim calcmode="discrete" valueType="str">
                                      <p:cBhvr>
                                        <p:cTn id="8"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1"/>
          <p:cNvSpPr>
            <a:spLocks noGrp="1"/>
          </p:cNvSpPr>
          <p:nvPr>
            <p:ph type="sldNum" sz="quarter" idx="10"/>
          </p:nvPr>
        </p:nvSpPr>
        <p:spPr>
          <a:noFill/>
        </p:spPr>
        <p:txBody>
          <a:bodyPr/>
          <a:lstStyle/>
          <a:p>
            <a:fld id="{F6B4A6BF-8E7E-4D5E-8A10-FB6063C07DD0}" type="slidenum">
              <a:rPr lang="zh-CN" altLang="en-US" smtClean="0">
                <a:latin typeface="Arial" charset="0"/>
                <a:ea typeface="宋体" charset="-122"/>
              </a:rPr>
              <a:pPr/>
              <a:t>13</a:t>
            </a:fld>
            <a:endParaRPr lang="en-US" altLang="zh-CN">
              <a:latin typeface="Arial" charset="0"/>
              <a:ea typeface="宋体" charset="-122"/>
            </a:endParaRPr>
          </a:p>
        </p:txBody>
      </p:sp>
      <p:sp>
        <p:nvSpPr>
          <p:cNvPr id="54274" name="日期占位符 2"/>
          <p:cNvSpPr>
            <a:spLocks noGrp="1"/>
          </p:cNvSpPr>
          <p:nvPr>
            <p:ph type="dt" sz="quarter" idx="11"/>
          </p:nvPr>
        </p:nvSpPr>
        <p:spPr>
          <a:noFill/>
          <a:ln>
            <a:miter lim="800000"/>
            <a:headEnd/>
            <a:tailEnd/>
          </a:ln>
        </p:spPr>
        <p:txBody>
          <a:bodyPr/>
          <a:lstStyle/>
          <a:p>
            <a:fld id="{3EDFA1A6-F0FA-4F59-8386-78F557E9AFFC}" type="datetime11">
              <a:rPr lang="zh-CN" altLang="en-US" smtClean="0">
                <a:latin typeface="Arial" charset="0"/>
                <a:ea typeface="宋体" charset="-122"/>
              </a:rPr>
              <a:pPr/>
              <a:t>06:27:48</a:t>
            </a:fld>
            <a:endParaRPr lang="en-US" altLang="zh-CN">
              <a:latin typeface="Arial" charset="0"/>
              <a:ea typeface="宋体" charset="-122"/>
            </a:endParaRPr>
          </a:p>
        </p:txBody>
      </p:sp>
      <p:sp>
        <p:nvSpPr>
          <p:cNvPr id="54275" name="Rectangle 2"/>
          <p:cNvSpPr>
            <a:spLocks noGrp="1" noChangeArrowheads="1"/>
          </p:cNvSpPr>
          <p:nvPr>
            <p:ph type="title" idx="4294967295"/>
          </p:nvPr>
        </p:nvSpPr>
        <p:spPr>
          <a:xfrm>
            <a:off x="2051620" y="116632"/>
            <a:ext cx="7200900" cy="800100"/>
          </a:xfrm>
        </p:spPr>
        <p:txBody>
          <a:bodyPr/>
          <a:lstStyle/>
          <a:p>
            <a:pPr eaLnBrk="1" hangingPunct="1"/>
            <a:r>
              <a:rPr lang="zh-CN" altLang="en-US" dirty="0"/>
              <a:t>正确认识测试自动化</a:t>
            </a:r>
          </a:p>
        </p:txBody>
      </p:sp>
      <p:sp>
        <p:nvSpPr>
          <p:cNvPr id="1852419" name="Rectangle 3"/>
          <p:cNvSpPr>
            <a:spLocks noGrp="1" noChangeArrowheads="1"/>
          </p:cNvSpPr>
          <p:nvPr>
            <p:ph type="body" idx="4294967295"/>
          </p:nvPr>
        </p:nvSpPr>
        <p:spPr>
          <a:xfrm>
            <a:off x="719138" y="1125538"/>
            <a:ext cx="8066087" cy="5291137"/>
          </a:xfrm>
        </p:spPr>
        <p:txBody>
          <a:bodyPr/>
          <a:lstStyle/>
          <a:p>
            <a:pPr eaLnBrk="1" hangingPunct="1">
              <a:lnSpc>
                <a:spcPct val="130000"/>
              </a:lnSpc>
            </a:pPr>
            <a:r>
              <a:rPr lang="zh-CN" altLang="en-US" sz="2800" b="1"/>
              <a:t>不现实的期望注定测试自动化的失败</a:t>
            </a:r>
          </a:p>
          <a:p>
            <a:pPr eaLnBrk="1" hangingPunct="1">
              <a:lnSpc>
                <a:spcPct val="130000"/>
              </a:lnSpc>
            </a:pPr>
            <a:r>
              <a:rPr lang="zh-CN" altLang="en-US" sz="2800" b="1"/>
              <a:t>测试自动化能：</a:t>
            </a:r>
          </a:p>
          <a:p>
            <a:pPr lvl="1" eaLnBrk="1" hangingPunct="1">
              <a:lnSpc>
                <a:spcPct val="130000"/>
              </a:lnSpc>
            </a:pPr>
            <a:r>
              <a:rPr lang="zh-CN" altLang="en-US" sz="2400" b="1"/>
              <a:t>显著降低重复手工测试的时间</a:t>
            </a:r>
          </a:p>
          <a:p>
            <a:pPr lvl="1" eaLnBrk="1" hangingPunct="1">
              <a:lnSpc>
                <a:spcPct val="130000"/>
              </a:lnSpc>
            </a:pPr>
            <a:r>
              <a:rPr lang="zh-CN" altLang="en-US" sz="2400" b="1"/>
              <a:t>建立可靠、重复的测试，减少人为错误</a:t>
            </a:r>
          </a:p>
          <a:p>
            <a:pPr lvl="1" eaLnBrk="1" hangingPunct="1">
              <a:lnSpc>
                <a:spcPct val="130000"/>
              </a:lnSpc>
            </a:pPr>
            <a:r>
              <a:rPr lang="zh-CN" altLang="en-US" sz="2400" b="1"/>
              <a:t>增强测试质量和覆盖率</a:t>
            </a:r>
          </a:p>
          <a:p>
            <a:pPr eaLnBrk="1" hangingPunct="1">
              <a:lnSpc>
                <a:spcPct val="130000"/>
              </a:lnSpc>
            </a:pPr>
            <a:r>
              <a:rPr lang="zh-CN" altLang="en-US" sz="2800" b="1"/>
              <a:t>测试自动化不能：</a:t>
            </a:r>
          </a:p>
          <a:p>
            <a:pPr lvl="1" eaLnBrk="1" hangingPunct="1">
              <a:lnSpc>
                <a:spcPct val="130000"/>
              </a:lnSpc>
            </a:pPr>
            <a:r>
              <a:rPr lang="zh-CN" altLang="en-US" sz="2400" b="1"/>
              <a:t>完全替代手工测试和手工测试工程师</a:t>
            </a:r>
          </a:p>
          <a:p>
            <a:pPr lvl="1" eaLnBrk="1" hangingPunct="1">
              <a:lnSpc>
                <a:spcPct val="130000"/>
              </a:lnSpc>
            </a:pPr>
            <a:r>
              <a:rPr lang="zh-CN" altLang="en-US" sz="2400" b="1"/>
              <a:t>保证100%的测试覆盖率</a:t>
            </a:r>
          </a:p>
          <a:p>
            <a:pPr lvl="1" eaLnBrk="1" hangingPunct="1">
              <a:lnSpc>
                <a:spcPct val="130000"/>
              </a:lnSpc>
            </a:pPr>
            <a:r>
              <a:rPr lang="zh-CN" altLang="en-US" sz="2400" b="1"/>
              <a:t>弥补测试实践的不足</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852419">
                                            <p:txEl>
                                              <p:pRg st="1" end="1"/>
                                            </p:txEl>
                                          </p:spTgt>
                                        </p:tgtEl>
                                        <p:attrNameLst>
                                          <p:attrName>style.visibility</p:attrName>
                                        </p:attrNameLst>
                                      </p:cBhvr>
                                      <p:to>
                                        <p:strVal val="visible"/>
                                      </p:to>
                                    </p:set>
                                    <p:anim calcmode="lin" valueType="num">
                                      <p:cBhvr additive="base">
                                        <p:cTn id="7" dur="1000" fill="hold"/>
                                        <p:tgtEl>
                                          <p:spTgt spid="1852419">
                                            <p:txEl>
                                              <p:pRg st="1" end="1"/>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85241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52419">
                                            <p:txEl>
                                              <p:pRg st="2" end="2"/>
                                            </p:txEl>
                                          </p:spTgt>
                                        </p:tgtEl>
                                        <p:attrNameLst>
                                          <p:attrName>style.visibility</p:attrName>
                                        </p:attrNameLst>
                                      </p:cBhvr>
                                      <p:to>
                                        <p:strVal val="visible"/>
                                      </p:to>
                                    </p:set>
                                    <p:anim calcmode="lin" valueType="num">
                                      <p:cBhvr additive="base">
                                        <p:cTn id="11" dur="1000" fill="hold"/>
                                        <p:tgtEl>
                                          <p:spTgt spid="1852419">
                                            <p:txEl>
                                              <p:pRg st="2" end="2"/>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1852419">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52419">
                                            <p:txEl>
                                              <p:pRg st="3" end="3"/>
                                            </p:txEl>
                                          </p:spTgt>
                                        </p:tgtEl>
                                        <p:attrNameLst>
                                          <p:attrName>style.visibility</p:attrName>
                                        </p:attrNameLst>
                                      </p:cBhvr>
                                      <p:to>
                                        <p:strVal val="visible"/>
                                      </p:to>
                                    </p:set>
                                    <p:anim calcmode="lin" valueType="num">
                                      <p:cBhvr additive="base">
                                        <p:cTn id="15" dur="1000" fill="hold"/>
                                        <p:tgtEl>
                                          <p:spTgt spid="1852419">
                                            <p:txEl>
                                              <p:pRg st="3" end="3"/>
                                            </p:txEl>
                                          </p:spTgt>
                                        </p:tgtEl>
                                        <p:attrNameLst>
                                          <p:attrName>ppt_x</p:attrName>
                                        </p:attrNameLst>
                                      </p:cBhvr>
                                      <p:tavLst>
                                        <p:tav tm="0">
                                          <p:val>
                                            <p:strVal val="1+#ppt_w/2"/>
                                          </p:val>
                                        </p:tav>
                                        <p:tav tm="100000">
                                          <p:val>
                                            <p:strVal val="#ppt_x"/>
                                          </p:val>
                                        </p:tav>
                                      </p:tavLst>
                                    </p:anim>
                                    <p:anim calcmode="lin" valueType="num">
                                      <p:cBhvr additive="base">
                                        <p:cTn id="16" dur="1000" fill="hold"/>
                                        <p:tgtEl>
                                          <p:spTgt spid="1852419">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852419">
                                            <p:txEl>
                                              <p:pRg st="4" end="4"/>
                                            </p:txEl>
                                          </p:spTgt>
                                        </p:tgtEl>
                                        <p:attrNameLst>
                                          <p:attrName>style.visibility</p:attrName>
                                        </p:attrNameLst>
                                      </p:cBhvr>
                                      <p:to>
                                        <p:strVal val="visible"/>
                                      </p:to>
                                    </p:set>
                                    <p:anim calcmode="lin" valueType="num">
                                      <p:cBhvr additive="base">
                                        <p:cTn id="19" dur="1000" fill="hold"/>
                                        <p:tgtEl>
                                          <p:spTgt spid="1852419">
                                            <p:txEl>
                                              <p:pRg st="4" end="4"/>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18524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852419">
                                            <p:txEl>
                                              <p:pRg st="5" end="5"/>
                                            </p:txEl>
                                          </p:spTgt>
                                        </p:tgtEl>
                                        <p:attrNameLst>
                                          <p:attrName>style.visibility</p:attrName>
                                        </p:attrNameLst>
                                      </p:cBhvr>
                                      <p:to>
                                        <p:strVal val="visible"/>
                                      </p:to>
                                    </p:set>
                                    <p:anim calcmode="lin" valueType="num">
                                      <p:cBhvr additive="base">
                                        <p:cTn id="25" dur="1000" fill="hold"/>
                                        <p:tgtEl>
                                          <p:spTgt spid="1852419">
                                            <p:txEl>
                                              <p:pRg st="5" end="5"/>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1852419">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852419">
                                            <p:txEl>
                                              <p:pRg st="6" end="6"/>
                                            </p:txEl>
                                          </p:spTgt>
                                        </p:tgtEl>
                                        <p:attrNameLst>
                                          <p:attrName>style.visibility</p:attrName>
                                        </p:attrNameLst>
                                      </p:cBhvr>
                                      <p:to>
                                        <p:strVal val="visible"/>
                                      </p:to>
                                    </p:set>
                                    <p:anim calcmode="lin" valueType="num">
                                      <p:cBhvr additive="base">
                                        <p:cTn id="29" dur="1000" fill="hold"/>
                                        <p:tgtEl>
                                          <p:spTgt spid="1852419">
                                            <p:txEl>
                                              <p:pRg st="6" end="6"/>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852419">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852419">
                                            <p:txEl>
                                              <p:pRg st="7" end="7"/>
                                            </p:txEl>
                                          </p:spTgt>
                                        </p:tgtEl>
                                        <p:attrNameLst>
                                          <p:attrName>style.visibility</p:attrName>
                                        </p:attrNameLst>
                                      </p:cBhvr>
                                      <p:to>
                                        <p:strVal val="visible"/>
                                      </p:to>
                                    </p:set>
                                    <p:anim calcmode="lin" valueType="num">
                                      <p:cBhvr additive="base">
                                        <p:cTn id="33" dur="1000" fill="hold"/>
                                        <p:tgtEl>
                                          <p:spTgt spid="1852419">
                                            <p:txEl>
                                              <p:pRg st="7" end="7"/>
                                            </p:txEl>
                                          </p:spTgt>
                                        </p:tgtEl>
                                        <p:attrNameLst>
                                          <p:attrName>ppt_x</p:attrName>
                                        </p:attrNameLst>
                                      </p:cBhvr>
                                      <p:tavLst>
                                        <p:tav tm="0">
                                          <p:val>
                                            <p:strVal val="1+#ppt_w/2"/>
                                          </p:val>
                                        </p:tav>
                                        <p:tav tm="100000">
                                          <p:val>
                                            <p:strVal val="#ppt_x"/>
                                          </p:val>
                                        </p:tav>
                                      </p:tavLst>
                                    </p:anim>
                                    <p:anim calcmode="lin" valueType="num">
                                      <p:cBhvr additive="base">
                                        <p:cTn id="34" dur="1000" fill="hold"/>
                                        <p:tgtEl>
                                          <p:spTgt spid="1852419">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852419">
                                            <p:txEl>
                                              <p:pRg st="8" end="8"/>
                                            </p:txEl>
                                          </p:spTgt>
                                        </p:tgtEl>
                                        <p:attrNameLst>
                                          <p:attrName>style.visibility</p:attrName>
                                        </p:attrNameLst>
                                      </p:cBhvr>
                                      <p:to>
                                        <p:strVal val="visible"/>
                                      </p:to>
                                    </p:set>
                                    <p:anim calcmode="lin" valueType="num">
                                      <p:cBhvr additive="base">
                                        <p:cTn id="37" dur="1000" fill="hold"/>
                                        <p:tgtEl>
                                          <p:spTgt spid="1852419">
                                            <p:txEl>
                                              <p:pRg st="8" end="8"/>
                                            </p:txEl>
                                          </p:spTgt>
                                        </p:tgtEl>
                                        <p:attrNameLst>
                                          <p:attrName>ppt_x</p:attrName>
                                        </p:attrNameLst>
                                      </p:cBhvr>
                                      <p:tavLst>
                                        <p:tav tm="0">
                                          <p:val>
                                            <p:strVal val="1+#ppt_w/2"/>
                                          </p:val>
                                        </p:tav>
                                        <p:tav tm="100000">
                                          <p:val>
                                            <p:strVal val="#ppt_x"/>
                                          </p:val>
                                        </p:tav>
                                      </p:tavLst>
                                    </p:anim>
                                    <p:anim calcmode="lin" valueType="num">
                                      <p:cBhvr additive="base">
                                        <p:cTn id="38" dur="1000" fill="hold"/>
                                        <p:tgtEl>
                                          <p:spTgt spid="185241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223234" name="内容占位符 2"/>
          <p:cNvSpPr>
            <a:spLocks noGrp="1"/>
          </p:cNvSpPr>
          <p:nvPr>
            <p:ph idx="1"/>
          </p:nvPr>
        </p:nvSpPr>
        <p:spPr/>
        <p:txBody>
          <a:bodyPr/>
          <a:lstStyle/>
          <a:p>
            <a:endParaRPr lang="zh-CN" altLang="en-US"/>
          </a:p>
        </p:txBody>
      </p:sp>
      <p:sp>
        <p:nvSpPr>
          <p:cNvPr id="223235" name="灯片编号占位符 3"/>
          <p:cNvSpPr>
            <a:spLocks noGrp="1"/>
          </p:cNvSpPr>
          <p:nvPr>
            <p:ph type="sldNum" sz="quarter" idx="10"/>
          </p:nvPr>
        </p:nvSpPr>
        <p:spPr>
          <a:noFill/>
        </p:spPr>
        <p:txBody>
          <a:bodyPr/>
          <a:lstStyle/>
          <a:p>
            <a:fld id="{F7A561C0-1C2B-435F-A6F8-580EC849C7B9}" type="slidenum">
              <a:rPr lang="zh-CN" altLang="en-US" smtClean="0">
                <a:latin typeface="Arial" charset="0"/>
                <a:ea typeface="宋体" charset="-122"/>
              </a:rPr>
              <a:pPr/>
              <a:t>130</a:t>
            </a:fld>
            <a:endParaRPr lang="en-US" altLang="zh-CN">
              <a:latin typeface="Arial" charset="0"/>
              <a:ea typeface="宋体" charset="-122"/>
            </a:endParaRPr>
          </a:p>
        </p:txBody>
      </p:sp>
      <p:sp>
        <p:nvSpPr>
          <p:cNvPr id="223236" name="日期占位符 4"/>
          <p:cNvSpPr>
            <a:spLocks noGrp="1"/>
          </p:cNvSpPr>
          <p:nvPr>
            <p:ph type="dt" sz="quarter" idx="11"/>
          </p:nvPr>
        </p:nvSpPr>
        <p:spPr>
          <a:noFill/>
          <a:ln>
            <a:miter lim="800000"/>
            <a:headEnd/>
            <a:tailEnd/>
          </a:ln>
        </p:spPr>
        <p:txBody>
          <a:bodyPr/>
          <a:lstStyle/>
          <a:p>
            <a:fld id="{8019C75A-AC9D-443C-B3EF-B70A296842EF}"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223237" name="图片 6"/>
          <p:cNvPicPr>
            <a:picLocks noChangeAspect="1"/>
          </p:cNvPicPr>
          <p:nvPr/>
        </p:nvPicPr>
        <p:blipFill>
          <a:blip r:embed="rId2"/>
          <a:srcRect/>
          <a:stretch>
            <a:fillRect/>
          </a:stretch>
        </p:blipFill>
        <p:spPr bwMode="auto">
          <a:xfrm>
            <a:off x="276225" y="557213"/>
            <a:ext cx="8591550" cy="5743575"/>
          </a:xfrm>
          <a:prstGeom prst="rect">
            <a:avLst/>
          </a:prstGeom>
          <a:noFill/>
          <a:ln w="9525">
            <a:noFill/>
            <a:miter lim="800000"/>
            <a:headEnd/>
            <a:tailEnd/>
          </a:ln>
        </p:spPr>
      </p:pic>
      <p:sp>
        <p:nvSpPr>
          <p:cNvPr id="8" name="矩形 7"/>
          <p:cNvSpPr>
            <a:spLocks noChangeArrowheads="1"/>
          </p:cNvSpPr>
          <p:nvPr/>
        </p:nvSpPr>
        <p:spPr bwMode="auto">
          <a:xfrm>
            <a:off x="863600" y="1376363"/>
            <a:ext cx="1620838" cy="431800"/>
          </a:xfrm>
          <a:prstGeom prst="rect">
            <a:avLst/>
          </a:prstGeom>
          <a:noFill/>
          <a:ln w="25400" algn="ctr">
            <a:solidFill>
              <a:srgbClr val="FF0000"/>
            </a:solidFill>
            <a:round/>
            <a:headEnd/>
            <a:tailEnd/>
          </a:ln>
        </p:spPr>
        <p:txBody>
          <a:bodyPr/>
          <a:lstStyle/>
          <a:p>
            <a:pPr defTabSz="923925">
              <a:lnSpc>
                <a:spcPct val="70000"/>
              </a:lnSpc>
              <a:spcBef>
                <a:spcPct val="20000"/>
              </a:spcBef>
              <a:buFont typeface="Arial" charset="0"/>
              <a:buChar char="•"/>
            </a:pPr>
            <a:endParaRPr lang="zh-CN" altLang="en-US" b="1"/>
          </a:p>
        </p:txBody>
      </p:sp>
      <p:sp>
        <p:nvSpPr>
          <p:cNvPr id="10" name="矩形 9"/>
          <p:cNvSpPr>
            <a:spLocks noChangeArrowheads="1"/>
          </p:cNvSpPr>
          <p:nvPr/>
        </p:nvSpPr>
        <p:spPr bwMode="auto">
          <a:xfrm>
            <a:off x="3419475" y="4437063"/>
            <a:ext cx="3168650" cy="215900"/>
          </a:xfrm>
          <a:prstGeom prst="rect">
            <a:avLst/>
          </a:prstGeom>
          <a:noFill/>
          <a:ln w="25400" algn="ctr">
            <a:solidFill>
              <a:srgbClr val="FF0000"/>
            </a:solidFill>
            <a:round/>
            <a:headEnd/>
            <a:tailEnd/>
          </a:ln>
        </p:spPr>
        <p:txBody>
          <a:bodyPr/>
          <a:lstStyle/>
          <a:p>
            <a:pPr defTabSz="923925">
              <a:lnSpc>
                <a:spcPct val="70000"/>
              </a:lnSpc>
              <a:spcBef>
                <a:spcPct val="20000"/>
              </a:spcBef>
              <a:buFont typeface="Arial" charset="0"/>
              <a:buChar char="•"/>
            </a:pPr>
            <a:endParaRPr lang="zh-CN" altLang="en-US" b="1"/>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5" presetClass="emph" presetSubtype="0" repeatCount="3000" fill="hold" grpId="1" nodeType="withEffect">
                                  <p:stCondLst>
                                    <p:cond delay="0"/>
                                  </p:stCondLst>
                                  <p:childTnLst>
                                    <p:anim calcmode="discrete" valueType="str">
                                      <p:cBhvr>
                                        <p:cTn id="8"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5" presetClass="emph" presetSubtype="0" repeatCount="3000" fill="hold" grpId="1" nodeType="withEffect">
                                  <p:stCondLst>
                                    <p:cond delay="0"/>
                                  </p:stCondLst>
                                  <p:childTnLst>
                                    <p:anim calcmode="discrete" valueType="str">
                                      <p:cBhvr>
                                        <p:cTn id="1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224258" name="内容占位符 2"/>
          <p:cNvSpPr>
            <a:spLocks noGrp="1"/>
          </p:cNvSpPr>
          <p:nvPr>
            <p:ph idx="1"/>
          </p:nvPr>
        </p:nvSpPr>
        <p:spPr/>
        <p:txBody>
          <a:bodyPr/>
          <a:lstStyle/>
          <a:p>
            <a:endParaRPr lang="zh-CN" altLang="en-US"/>
          </a:p>
        </p:txBody>
      </p:sp>
      <p:sp>
        <p:nvSpPr>
          <p:cNvPr id="224259" name="灯片编号占位符 3"/>
          <p:cNvSpPr>
            <a:spLocks noGrp="1"/>
          </p:cNvSpPr>
          <p:nvPr>
            <p:ph type="sldNum" sz="quarter" idx="10"/>
          </p:nvPr>
        </p:nvSpPr>
        <p:spPr>
          <a:noFill/>
        </p:spPr>
        <p:txBody>
          <a:bodyPr/>
          <a:lstStyle/>
          <a:p>
            <a:fld id="{DF19082A-683F-405A-9EE5-BF7DDB634BF9}" type="slidenum">
              <a:rPr lang="zh-CN" altLang="en-US" smtClean="0">
                <a:latin typeface="Arial" charset="0"/>
                <a:ea typeface="宋体" charset="-122"/>
              </a:rPr>
              <a:pPr/>
              <a:t>131</a:t>
            </a:fld>
            <a:endParaRPr lang="en-US" altLang="zh-CN">
              <a:latin typeface="Arial" charset="0"/>
              <a:ea typeface="宋体" charset="-122"/>
            </a:endParaRPr>
          </a:p>
        </p:txBody>
      </p:sp>
      <p:sp>
        <p:nvSpPr>
          <p:cNvPr id="224260" name="日期占位符 4"/>
          <p:cNvSpPr>
            <a:spLocks noGrp="1"/>
          </p:cNvSpPr>
          <p:nvPr>
            <p:ph type="dt" sz="quarter" idx="11"/>
          </p:nvPr>
        </p:nvSpPr>
        <p:spPr>
          <a:noFill/>
          <a:ln>
            <a:miter lim="800000"/>
            <a:headEnd/>
            <a:tailEnd/>
          </a:ln>
        </p:spPr>
        <p:txBody>
          <a:bodyPr/>
          <a:lstStyle/>
          <a:p>
            <a:fld id="{AB70B6AD-ED72-4094-8A30-0740F51156CE}"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224261" name="图片 5"/>
          <p:cNvPicPr>
            <a:picLocks noChangeAspect="1"/>
          </p:cNvPicPr>
          <p:nvPr/>
        </p:nvPicPr>
        <p:blipFill>
          <a:blip r:embed="rId2"/>
          <a:srcRect/>
          <a:stretch>
            <a:fillRect/>
          </a:stretch>
        </p:blipFill>
        <p:spPr bwMode="auto">
          <a:xfrm>
            <a:off x="-215900" y="960438"/>
            <a:ext cx="9461500" cy="5529262"/>
          </a:xfrm>
          <a:prstGeom prst="rect">
            <a:avLst/>
          </a:prstGeom>
          <a:noFill/>
          <a:ln w="9525">
            <a:noFill/>
            <a:miter lim="800000"/>
            <a:headEnd/>
            <a:tailEnd/>
          </a:ln>
        </p:spPr>
      </p:pic>
    </p:spTree>
  </p:cSld>
  <p:clrMapOvr>
    <a:masterClrMapping/>
  </p:clrMapOvr>
  <p:transition>
    <p:cover/>
  </p:transition>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2"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3" name="内容占位符 2"/>
          <p:cNvSpPr>
            <a:spLocks noGrp="1"/>
          </p:cNvSpPr>
          <p:nvPr>
            <p:ph idx="1"/>
          </p:nvPr>
        </p:nvSpPr>
        <p:spPr>
          <a:xfrm>
            <a:off x="755576" y="989013"/>
            <a:ext cx="7772400" cy="4751387"/>
          </a:xfrm>
          <a:extLst/>
        </p:spPr>
        <p:txBody>
          <a:bodyPr/>
          <a:lstStyle/>
          <a:p>
            <a:pPr>
              <a:defRPr/>
            </a:pPr>
            <a:r>
              <a:rPr lang="zh-CN" altLang="en-US" b="1" dirty="0">
                <a:effectLst>
                  <a:outerShdw blurRad="38100" dist="38100" dir="2700000" algn="tl">
                    <a:srgbClr val="000000">
                      <a:alpha val="43137"/>
                    </a:srgbClr>
                  </a:outerShdw>
                </a:effectLst>
              </a:rPr>
              <a:t>生成</a:t>
            </a:r>
            <a:r>
              <a:rPr lang="en-US" altLang="zh-CN" b="1" dirty="0">
                <a:effectLst>
                  <a:outerShdw blurRad="38100" dist="38100" dir="2700000" algn="tl">
                    <a:srgbClr val="000000">
                      <a:alpha val="43137"/>
                    </a:srgbClr>
                  </a:outerShdw>
                </a:effectLst>
              </a:rPr>
              <a:t>jar</a:t>
            </a:r>
            <a:r>
              <a:rPr lang="zh-CN" altLang="en-US" b="1" dirty="0">
                <a:effectLst>
                  <a:outerShdw blurRad="38100" dist="38100" dir="2700000" algn="tl">
                    <a:srgbClr val="000000">
                      <a:alpha val="43137"/>
                    </a:srgbClr>
                  </a:outerShdw>
                </a:effectLst>
              </a:rPr>
              <a:t>包：</a:t>
            </a:r>
            <a:endParaRPr lang="en-US" altLang="zh-CN" b="1" dirty="0">
              <a:effectLst>
                <a:outerShdw blurRad="38100" dist="38100" dir="2700000" algn="tl">
                  <a:srgbClr val="000000">
                    <a:alpha val="43137"/>
                  </a:srgbClr>
                </a:outerShdw>
              </a:effectLst>
            </a:endParaRPr>
          </a:p>
          <a:p>
            <a:pPr lvl="1">
              <a:defRPr/>
            </a:pPr>
            <a:r>
              <a:rPr lang="zh-CN" altLang="en-US" b="1" dirty="0">
                <a:solidFill>
                  <a:srgbClr val="C00000"/>
                </a:solidFill>
                <a:effectLst>
                  <a:glow rad="101600">
                    <a:srgbClr val="C5C5C5">
                      <a:alpha val="60000"/>
                    </a:srgbClr>
                  </a:glow>
                </a:effectLst>
              </a:rPr>
              <a:t>进入工作目录：</a:t>
            </a:r>
            <a:endParaRPr lang="en-US" altLang="zh-CN" b="1" dirty="0">
              <a:solidFill>
                <a:srgbClr val="C00000"/>
              </a:solidFill>
              <a:effectLst>
                <a:glow rad="101600">
                  <a:srgbClr val="C5C5C5">
                    <a:alpha val="60000"/>
                  </a:srgbClr>
                </a:glow>
              </a:effectLst>
            </a:endParaRPr>
          </a:p>
          <a:p>
            <a:pPr lvl="2">
              <a:defRPr/>
            </a:pPr>
            <a:r>
              <a:rPr lang="en-US" altLang="zh-CN" dirty="0"/>
              <a:t>cd /d F:\12_workspace\java\UIAutomator</a:t>
            </a:r>
          </a:p>
          <a:p>
            <a:pPr lvl="1">
              <a:defRPr/>
            </a:pPr>
            <a:r>
              <a:rPr lang="zh-CN" altLang="en-US" b="1" dirty="0">
                <a:solidFill>
                  <a:srgbClr val="C00000"/>
                </a:solidFill>
                <a:effectLst>
                  <a:glow rad="101600">
                    <a:srgbClr val="C5C5C5">
                      <a:alpha val="60000"/>
                    </a:srgbClr>
                  </a:glow>
                </a:effectLst>
              </a:rPr>
              <a:t>生成编译文件：</a:t>
            </a:r>
            <a:endParaRPr lang="en-US" altLang="zh-CN" b="1" dirty="0">
              <a:solidFill>
                <a:srgbClr val="C00000"/>
              </a:solidFill>
              <a:effectLst>
                <a:glow rad="101600">
                  <a:srgbClr val="C5C5C5">
                    <a:alpha val="60000"/>
                  </a:srgbClr>
                </a:glow>
              </a:effectLst>
            </a:endParaRPr>
          </a:p>
          <a:p>
            <a:pPr lvl="2">
              <a:defRPr/>
            </a:pPr>
            <a:r>
              <a:rPr lang="en-US" altLang="zh-CN" dirty="0"/>
              <a:t>android create </a:t>
            </a:r>
            <a:r>
              <a:rPr lang="en-US" altLang="zh-CN" dirty="0" err="1"/>
              <a:t>uitest</a:t>
            </a:r>
            <a:r>
              <a:rPr lang="en-US" altLang="zh-CN" dirty="0"/>
              <a:t>-project -n demo -t 1 -p F:\12_workspace\java\UIAutomator</a:t>
            </a:r>
            <a:r>
              <a:rPr lang="zh-CN" altLang="en-US" dirty="0"/>
              <a:t>（</a:t>
            </a:r>
            <a:r>
              <a:rPr lang="en-US" altLang="zh-CN" dirty="0"/>
              <a:t>C:\Users\</a:t>
            </a:r>
            <a:r>
              <a:rPr lang="zh-CN" altLang="en-US" dirty="0"/>
              <a:t>*</a:t>
            </a:r>
            <a:r>
              <a:rPr lang="en-US" altLang="zh-CN" dirty="0"/>
              <a:t>\</a:t>
            </a:r>
            <a:r>
              <a:rPr lang="en-US" altLang="zh-CN" dirty="0" err="1"/>
              <a:t>AppData</a:t>
            </a:r>
            <a:r>
              <a:rPr lang="en-US" altLang="zh-CN" dirty="0"/>
              <a:t>\Local\Android\</a:t>
            </a:r>
            <a:r>
              <a:rPr lang="en-US" altLang="zh-CN" dirty="0" err="1"/>
              <a:t>sdk</a:t>
            </a:r>
            <a:r>
              <a:rPr lang="en-US" altLang="zh-CN" dirty="0"/>
              <a:t>\tools </a:t>
            </a:r>
            <a:r>
              <a:rPr lang="zh-CN" altLang="en-US" dirty="0"/>
              <a:t>一定要设置成</a:t>
            </a:r>
            <a:r>
              <a:rPr lang="en-US" altLang="zh-CN" dirty="0"/>
              <a:t>path</a:t>
            </a:r>
            <a:r>
              <a:rPr lang="zh-CN" altLang="en-US" dirty="0"/>
              <a:t>环境变量，否则会报“</a:t>
            </a:r>
            <a:r>
              <a:rPr lang="en-US" altLang="zh-CN" dirty="0"/>
              <a:t>'android' </a:t>
            </a:r>
            <a:r>
              <a:rPr lang="zh-CN" altLang="en-US" dirty="0"/>
              <a:t>不是内部或外部命令，也不是可运行的程序或批处理文件。”）</a:t>
            </a:r>
            <a:endParaRPr lang="en-US" altLang="zh-CN" dirty="0"/>
          </a:p>
          <a:p>
            <a:pPr lvl="2">
              <a:defRPr/>
            </a:pPr>
            <a:r>
              <a:rPr lang="zh-CN" altLang="en-US" dirty="0"/>
              <a:t>如果显示“</a:t>
            </a:r>
            <a:r>
              <a:rPr lang="en-US" altLang="zh-CN" dirty="0"/>
              <a:t>Added file F:\12_workspace\java\UIAutomator\build.xml</a:t>
            </a:r>
            <a:r>
              <a:rPr lang="zh-CN" altLang="en-US" dirty="0"/>
              <a:t>”则在工程目录下生成了编译文件</a:t>
            </a:r>
            <a:endParaRPr lang="en-US" altLang="zh-CN" dirty="0"/>
          </a:p>
          <a:p>
            <a:pPr lvl="2">
              <a:defRPr/>
            </a:pPr>
            <a:endParaRPr lang="en-US" altLang="zh-CN" dirty="0"/>
          </a:p>
          <a:p>
            <a:pPr lvl="1">
              <a:defRPr/>
            </a:pPr>
            <a:endParaRPr lang="zh-CN" altLang="en-US" dirty="0"/>
          </a:p>
        </p:txBody>
      </p:sp>
      <p:sp>
        <p:nvSpPr>
          <p:cNvPr id="225284" name="灯片编号占位符 3"/>
          <p:cNvSpPr>
            <a:spLocks noGrp="1"/>
          </p:cNvSpPr>
          <p:nvPr>
            <p:ph type="sldNum" sz="quarter" idx="10"/>
          </p:nvPr>
        </p:nvSpPr>
        <p:spPr>
          <a:noFill/>
        </p:spPr>
        <p:txBody>
          <a:bodyPr/>
          <a:lstStyle/>
          <a:p>
            <a:fld id="{CF1DBA8E-6722-4A8A-9917-0A9459CD3336}" type="slidenum">
              <a:rPr lang="zh-CN" altLang="en-US" smtClean="0">
                <a:latin typeface="Arial" charset="0"/>
                <a:ea typeface="宋体" charset="-122"/>
              </a:rPr>
              <a:pPr/>
              <a:t>132</a:t>
            </a:fld>
            <a:endParaRPr lang="en-US" altLang="zh-CN">
              <a:latin typeface="Arial" charset="0"/>
              <a:ea typeface="宋体" charset="-122"/>
            </a:endParaRPr>
          </a:p>
        </p:txBody>
      </p:sp>
      <p:sp>
        <p:nvSpPr>
          <p:cNvPr id="225285" name="日期占位符 4"/>
          <p:cNvSpPr>
            <a:spLocks noGrp="1"/>
          </p:cNvSpPr>
          <p:nvPr>
            <p:ph type="dt" sz="quarter" idx="11"/>
          </p:nvPr>
        </p:nvSpPr>
        <p:spPr>
          <a:noFill/>
          <a:ln>
            <a:miter lim="800000"/>
            <a:headEnd/>
            <a:tailEnd/>
          </a:ln>
        </p:spPr>
        <p:txBody>
          <a:bodyPr/>
          <a:lstStyle/>
          <a:p>
            <a:fld id="{325A8F46-92BD-4DD5-BF4E-4C1574EF2077}"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overrideClrMapping bg1="lt1" tx1="dk1" bg2="lt2" tx2="dk2" accent1="accent1" accent2="accent2" accent3="accent3" accent4="accent4" accent5="accent5" accent6="accent6" hlink="hlink" folHlink="folHlink"/>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3" name="内容占位符 2"/>
          <p:cNvSpPr>
            <a:spLocks noGrp="1"/>
          </p:cNvSpPr>
          <p:nvPr>
            <p:ph idx="1"/>
          </p:nvPr>
        </p:nvSpPr>
        <p:spPr>
          <a:xfrm>
            <a:off x="503547" y="989013"/>
            <a:ext cx="8676965" cy="4751387"/>
          </a:xfrm>
          <a:extLst/>
        </p:spPr>
        <p:txBody>
          <a:bodyPr/>
          <a:lstStyle/>
          <a:p>
            <a:pPr>
              <a:defRPr/>
            </a:pPr>
            <a:r>
              <a:rPr lang="zh-CN" altLang="en-US" b="1" dirty="0">
                <a:effectLst>
                  <a:outerShdw blurRad="38100" dist="38100" dir="2700000" algn="tl">
                    <a:srgbClr val="000000">
                      <a:alpha val="43137"/>
                    </a:srgbClr>
                  </a:outerShdw>
                </a:effectLst>
              </a:rPr>
              <a:t>生成</a:t>
            </a:r>
            <a:r>
              <a:rPr lang="en-US" altLang="zh-CN" b="1" dirty="0">
                <a:effectLst>
                  <a:outerShdw blurRad="38100" dist="38100" dir="2700000" algn="tl">
                    <a:srgbClr val="000000">
                      <a:alpha val="43137"/>
                    </a:srgbClr>
                  </a:outerShdw>
                </a:effectLst>
              </a:rPr>
              <a:t>jar</a:t>
            </a:r>
            <a:r>
              <a:rPr lang="zh-CN" altLang="en-US" b="1" dirty="0">
                <a:effectLst>
                  <a:outerShdw blurRad="38100" dist="38100" dir="2700000" algn="tl">
                    <a:srgbClr val="000000">
                      <a:alpha val="43137"/>
                    </a:srgbClr>
                  </a:outerShdw>
                </a:effectLst>
              </a:rPr>
              <a:t>包：</a:t>
            </a:r>
            <a:endParaRPr lang="en-US" altLang="zh-CN" b="1" dirty="0">
              <a:effectLst>
                <a:outerShdw blurRad="38100" dist="38100" dir="2700000" algn="tl">
                  <a:srgbClr val="000000">
                    <a:alpha val="43137"/>
                  </a:srgbClr>
                </a:outerShdw>
              </a:effectLst>
            </a:endParaRPr>
          </a:p>
          <a:p>
            <a:pPr lvl="1">
              <a:defRPr/>
            </a:pPr>
            <a:r>
              <a:rPr lang="zh-CN" altLang="en-US" b="1" dirty="0">
                <a:solidFill>
                  <a:srgbClr val="C00000"/>
                </a:solidFill>
                <a:effectLst>
                  <a:glow rad="101600">
                    <a:srgbClr val="C5C5C5">
                      <a:alpha val="60000"/>
                    </a:srgbClr>
                  </a:glow>
                </a:effectLst>
              </a:rPr>
              <a:t>修改</a:t>
            </a:r>
            <a:r>
              <a:rPr lang="en-US" altLang="zh-CN" b="1" dirty="0">
                <a:solidFill>
                  <a:srgbClr val="C00000"/>
                </a:solidFill>
                <a:effectLst>
                  <a:glow rad="101600">
                    <a:srgbClr val="C5C5C5">
                      <a:alpha val="60000"/>
                    </a:srgbClr>
                  </a:glow>
                </a:effectLst>
              </a:rPr>
              <a:t>build.xml</a:t>
            </a:r>
            <a:r>
              <a:rPr lang="zh-CN" altLang="en-US" b="1" dirty="0">
                <a:solidFill>
                  <a:srgbClr val="C00000"/>
                </a:solidFill>
                <a:effectLst>
                  <a:glow rad="101600">
                    <a:srgbClr val="C5C5C5">
                      <a:alpha val="60000"/>
                    </a:srgbClr>
                  </a:glow>
                </a:effectLst>
              </a:rPr>
              <a:t>文件</a:t>
            </a:r>
            <a:endParaRPr lang="en-US" altLang="zh-CN" b="1" dirty="0">
              <a:solidFill>
                <a:srgbClr val="C00000"/>
              </a:solidFill>
              <a:effectLst>
                <a:glow rad="101600">
                  <a:srgbClr val="C5C5C5">
                    <a:alpha val="60000"/>
                  </a:srgbClr>
                </a:glow>
              </a:effectLst>
            </a:endParaRPr>
          </a:p>
          <a:p>
            <a:pPr lvl="2">
              <a:defRPr/>
            </a:pPr>
            <a:r>
              <a:rPr lang="zh-CN" altLang="en-US" dirty="0"/>
              <a:t>第一行</a:t>
            </a:r>
            <a:r>
              <a:rPr lang="en-US" altLang="zh-CN" dirty="0"/>
              <a:t>&lt;project name=“demo” default=“help”&gt;</a:t>
            </a:r>
            <a:r>
              <a:rPr lang="zh-CN" altLang="en-US" dirty="0"/>
              <a:t>改成</a:t>
            </a:r>
            <a:r>
              <a:rPr lang="en-US" altLang="zh-CN" dirty="0"/>
              <a:t>&lt;project name="demo" default="build"&gt;</a:t>
            </a:r>
          </a:p>
          <a:p>
            <a:pPr lvl="1">
              <a:defRPr/>
            </a:pPr>
            <a:r>
              <a:rPr lang="zh-CN" altLang="en-US" b="1" dirty="0">
                <a:solidFill>
                  <a:srgbClr val="C00000"/>
                </a:solidFill>
                <a:effectLst>
                  <a:glow rad="101600">
                    <a:srgbClr val="C5C5C5">
                      <a:alpha val="60000"/>
                    </a:srgbClr>
                  </a:glow>
                </a:effectLst>
              </a:rPr>
              <a:t>生成</a:t>
            </a:r>
            <a:r>
              <a:rPr lang="en-US" altLang="zh-CN" b="1" dirty="0">
                <a:solidFill>
                  <a:srgbClr val="C00000"/>
                </a:solidFill>
                <a:effectLst>
                  <a:glow rad="101600">
                    <a:srgbClr val="C5C5C5">
                      <a:alpha val="60000"/>
                    </a:srgbClr>
                  </a:glow>
                </a:effectLst>
              </a:rPr>
              <a:t>jar</a:t>
            </a:r>
          </a:p>
          <a:p>
            <a:pPr lvl="2">
              <a:defRPr/>
            </a:pPr>
            <a:r>
              <a:rPr lang="zh-CN" altLang="en-US" dirty="0"/>
              <a:t>在</a:t>
            </a:r>
            <a:r>
              <a:rPr lang="en-US" altLang="zh-CN" dirty="0"/>
              <a:t>build.xml</a:t>
            </a:r>
            <a:r>
              <a:rPr lang="zh-CN" altLang="en-US" dirty="0"/>
              <a:t>上右击</a:t>
            </a:r>
            <a:r>
              <a:rPr lang="en-US" altLang="zh-CN" dirty="0"/>
              <a:t>Run </a:t>
            </a:r>
            <a:r>
              <a:rPr lang="en-US" altLang="zh-CN" dirty="0" err="1"/>
              <a:t>As</a:t>
            </a:r>
            <a:r>
              <a:rPr lang="en-US" altLang="zh-CN" dirty="0" err="1">
                <a:sym typeface="Wingdings" panose="05000000000000000000" pitchFamily="2" charset="2"/>
              </a:rPr>
              <a:t>Ant</a:t>
            </a:r>
            <a:r>
              <a:rPr lang="en-US" altLang="zh-CN" dirty="0">
                <a:sym typeface="Wingdings" panose="05000000000000000000" pitchFamily="2" charset="2"/>
              </a:rPr>
              <a:t> Build</a:t>
            </a:r>
          </a:p>
          <a:p>
            <a:pPr lvl="2">
              <a:defRPr/>
            </a:pPr>
            <a:r>
              <a:rPr lang="zh-CN" altLang="en-US" dirty="0">
                <a:sym typeface="Wingdings" panose="05000000000000000000" pitchFamily="2" charset="2"/>
              </a:rPr>
              <a:t>控制台输出</a:t>
            </a:r>
            <a:endParaRPr lang="en-US" altLang="zh-CN" dirty="0"/>
          </a:p>
          <a:p>
            <a:pPr>
              <a:defRPr/>
            </a:pPr>
            <a:endParaRPr lang="zh-CN" altLang="en-US" dirty="0"/>
          </a:p>
        </p:txBody>
      </p:sp>
      <p:sp>
        <p:nvSpPr>
          <p:cNvPr id="226307" name="灯片编号占位符 3"/>
          <p:cNvSpPr>
            <a:spLocks noGrp="1"/>
          </p:cNvSpPr>
          <p:nvPr>
            <p:ph type="sldNum" sz="quarter" idx="10"/>
          </p:nvPr>
        </p:nvSpPr>
        <p:spPr>
          <a:noFill/>
        </p:spPr>
        <p:txBody>
          <a:bodyPr/>
          <a:lstStyle/>
          <a:p>
            <a:fld id="{963A10A6-7D0B-472D-AB76-9EF4B45B4A1E}" type="slidenum">
              <a:rPr lang="zh-CN" altLang="en-US" smtClean="0">
                <a:latin typeface="Arial" charset="0"/>
                <a:ea typeface="宋体" charset="-122"/>
              </a:rPr>
              <a:pPr/>
              <a:t>133</a:t>
            </a:fld>
            <a:endParaRPr lang="en-US" altLang="zh-CN">
              <a:latin typeface="Arial" charset="0"/>
              <a:ea typeface="宋体" charset="-122"/>
            </a:endParaRPr>
          </a:p>
        </p:txBody>
      </p:sp>
      <p:sp>
        <p:nvSpPr>
          <p:cNvPr id="226308" name="日期占位符 4"/>
          <p:cNvSpPr>
            <a:spLocks noGrp="1"/>
          </p:cNvSpPr>
          <p:nvPr>
            <p:ph type="dt" sz="quarter" idx="11"/>
          </p:nvPr>
        </p:nvSpPr>
        <p:spPr>
          <a:noFill/>
          <a:ln>
            <a:miter lim="800000"/>
            <a:headEnd/>
            <a:tailEnd/>
          </a:ln>
        </p:spPr>
        <p:txBody>
          <a:bodyPr/>
          <a:lstStyle/>
          <a:p>
            <a:fld id="{13325A3B-30BF-4FFE-91ED-0D53310527E0}"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6" name="图片 5"/>
          <p:cNvPicPr>
            <a:picLocks noChangeAspect="1"/>
          </p:cNvPicPr>
          <p:nvPr/>
        </p:nvPicPr>
        <p:blipFill>
          <a:blip r:embed="rId2"/>
          <a:stretch>
            <a:fillRect/>
          </a:stretch>
        </p:blipFill>
        <p:spPr>
          <a:xfrm>
            <a:off x="143508" y="4545124"/>
            <a:ext cx="8834908" cy="1512281"/>
          </a:xfrm>
          <a:prstGeom prst="rect">
            <a:avLst/>
          </a:prstGeom>
          <a:effectLst>
            <a:glow rad="101600">
              <a:schemeClr val="accent4">
                <a:satMod val="175000"/>
                <a:alpha val="40000"/>
              </a:schemeClr>
            </a:glow>
          </a:effec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sp>
        <p:nvSpPr>
          <p:cNvPr id="3" name="内容占位符 2"/>
          <p:cNvSpPr>
            <a:spLocks noGrp="1"/>
          </p:cNvSpPr>
          <p:nvPr>
            <p:ph idx="1"/>
          </p:nvPr>
        </p:nvSpPr>
        <p:spPr/>
        <p:txBody>
          <a:bodyPr/>
          <a:lstStyle/>
          <a:p>
            <a:pPr>
              <a:defRPr/>
            </a:pPr>
            <a:r>
              <a:rPr lang="zh-CN" altLang="en-US" b="1" dirty="0">
                <a:effectLst>
                  <a:outerShdw blurRad="38100" dist="38100" dir="2700000" algn="tl">
                    <a:srgbClr val="000000">
                      <a:alpha val="43137"/>
                    </a:srgbClr>
                  </a:outerShdw>
                </a:effectLst>
              </a:rPr>
              <a:t>导入测试的</a:t>
            </a:r>
            <a:r>
              <a:rPr lang="en-US" altLang="zh-CN" b="1" dirty="0">
                <a:effectLst>
                  <a:outerShdw blurRad="38100" dist="38100" dir="2700000" algn="tl">
                    <a:srgbClr val="000000">
                      <a:alpha val="43137"/>
                    </a:srgbClr>
                  </a:outerShdw>
                </a:effectLst>
              </a:rPr>
              <a:t>jar</a:t>
            </a:r>
            <a:r>
              <a:rPr lang="zh-CN" altLang="en-US" b="1" dirty="0">
                <a:effectLst>
                  <a:outerShdw blurRad="38100" dist="38100" dir="2700000" algn="tl">
                    <a:srgbClr val="000000">
                      <a:alpha val="43137"/>
                    </a:srgbClr>
                  </a:outerShdw>
                </a:effectLst>
              </a:rPr>
              <a:t>文件到模拟器：</a:t>
            </a:r>
            <a:endParaRPr lang="en-US" altLang="zh-CN" b="1" dirty="0">
              <a:effectLst>
                <a:outerShdw blurRad="38100" dist="38100" dir="2700000" algn="tl">
                  <a:srgbClr val="000000">
                    <a:alpha val="43137"/>
                  </a:srgbClr>
                </a:outerShdw>
              </a:effectLst>
            </a:endParaRPr>
          </a:p>
          <a:p>
            <a:pPr lvl="1">
              <a:defRPr/>
            </a:pPr>
            <a:r>
              <a:rPr lang="en-US" altLang="zh-CN" dirty="0" err="1"/>
              <a:t>adb</a:t>
            </a:r>
            <a:r>
              <a:rPr lang="en-US" altLang="zh-CN" dirty="0"/>
              <a:t> push F:\12_workspace\java\UIAutomator\bin\demo.jar /data/local/</a:t>
            </a:r>
            <a:r>
              <a:rPr lang="en-US" altLang="zh-CN" dirty="0" err="1"/>
              <a:t>tmp</a:t>
            </a:r>
            <a:endParaRPr lang="en-US" altLang="zh-CN" dirty="0"/>
          </a:p>
          <a:p>
            <a:pPr>
              <a:defRPr/>
            </a:pPr>
            <a:r>
              <a:rPr lang="zh-CN" altLang="en-US" b="1" dirty="0">
                <a:effectLst>
                  <a:outerShdw blurRad="38100" dist="38100" dir="2700000" algn="tl">
                    <a:srgbClr val="000000">
                      <a:alpha val="43137"/>
                    </a:srgbClr>
                  </a:outerShdw>
                </a:effectLst>
              </a:rPr>
              <a:t>运行</a:t>
            </a:r>
            <a:r>
              <a:rPr lang="en-US" altLang="zh-CN" b="1" dirty="0">
                <a:effectLst>
                  <a:outerShdw blurRad="38100" dist="38100" dir="2700000" algn="tl">
                    <a:srgbClr val="000000">
                      <a:alpha val="43137"/>
                    </a:srgbClr>
                  </a:outerShdw>
                </a:effectLst>
              </a:rPr>
              <a:t>jar</a:t>
            </a:r>
          </a:p>
          <a:p>
            <a:pPr lvl="1">
              <a:defRPr/>
            </a:pPr>
            <a:r>
              <a:rPr lang="en-US" altLang="zh-CN" dirty="0" err="1"/>
              <a:t>adb</a:t>
            </a:r>
            <a:r>
              <a:rPr lang="en-US" altLang="zh-CN" dirty="0"/>
              <a:t> shell </a:t>
            </a:r>
            <a:r>
              <a:rPr lang="en-US" altLang="zh-CN" dirty="0" err="1"/>
              <a:t>uiautomator</a:t>
            </a:r>
            <a:r>
              <a:rPr lang="en-US" altLang="zh-CN" dirty="0"/>
              <a:t> </a:t>
            </a:r>
            <a:r>
              <a:rPr lang="en-US" altLang="zh-CN" dirty="0" err="1"/>
              <a:t>runtest</a:t>
            </a:r>
            <a:r>
              <a:rPr lang="en-US" altLang="zh-CN" dirty="0"/>
              <a:t> demo.jar -c </a:t>
            </a:r>
            <a:r>
              <a:rPr lang="en-US" altLang="zh-CN" dirty="0" err="1"/>
              <a:t>cn.edu.jlxy.Test</a:t>
            </a:r>
            <a:endParaRPr lang="zh-CN" altLang="en-US" dirty="0"/>
          </a:p>
        </p:txBody>
      </p:sp>
      <p:sp>
        <p:nvSpPr>
          <p:cNvPr id="227331" name="灯片编号占位符 3"/>
          <p:cNvSpPr>
            <a:spLocks noGrp="1"/>
          </p:cNvSpPr>
          <p:nvPr>
            <p:ph type="sldNum" sz="quarter" idx="10"/>
          </p:nvPr>
        </p:nvSpPr>
        <p:spPr>
          <a:noFill/>
        </p:spPr>
        <p:txBody>
          <a:bodyPr/>
          <a:lstStyle/>
          <a:p>
            <a:fld id="{B07D18BF-7CC4-49FE-B8ED-68D56140E99D}" type="slidenum">
              <a:rPr lang="zh-CN" altLang="en-US" smtClean="0">
                <a:latin typeface="Arial" charset="0"/>
                <a:ea typeface="宋体" charset="-122"/>
              </a:rPr>
              <a:pPr/>
              <a:t>134</a:t>
            </a:fld>
            <a:endParaRPr lang="en-US" altLang="zh-CN">
              <a:latin typeface="Arial" charset="0"/>
              <a:ea typeface="宋体" charset="-122"/>
            </a:endParaRPr>
          </a:p>
        </p:txBody>
      </p:sp>
      <p:sp>
        <p:nvSpPr>
          <p:cNvPr id="227332" name="日期占位符 4"/>
          <p:cNvSpPr>
            <a:spLocks noGrp="1"/>
          </p:cNvSpPr>
          <p:nvPr>
            <p:ph type="dt" sz="quarter" idx="11"/>
          </p:nvPr>
        </p:nvSpPr>
        <p:spPr>
          <a:noFill/>
          <a:ln>
            <a:miter lim="800000"/>
            <a:headEnd/>
            <a:tailEnd/>
          </a:ln>
        </p:spPr>
        <p:txBody>
          <a:bodyPr/>
          <a:lstStyle/>
          <a:p>
            <a:fld id="{71ABFC70-B18A-4248-98E3-6D281DF40639}"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标题 1"/>
          <p:cNvSpPr>
            <a:spLocks noGrp="1"/>
          </p:cNvSpPr>
          <p:nvPr>
            <p:ph type="title"/>
          </p:nvPr>
        </p:nvSpPr>
        <p:spPr/>
        <p:txBody>
          <a:bodyPr/>
          <a:lstStyle/>
          <a:p>
            <a:r>
              <a:rPr lang="en-US" altLang="zh-CN">
                <a:cs typeface="Times New Roman" pitchFamily="18" charset="0"/>
              </a:rPr>
              <a:t>9.5 Android</a:t>
            </a:r>
            <a:r>
              <a:rPr lang="zh-CN" altLang="en-US">
                <a:cs typeface="Times New Roman" pitchFamily="18" charset="0"/>
              </a:rPr>
              <a:t>自动化测试框架</a:t>
            </a:r>
            <a:endParaRPr lang="zh-CN" altLang="en-US"/>
          </a:p>
        </p:txBody>
      </p:sp>
      <p:pic>
        <p:nvPicPr>
          <p:cNvPr id="6" name="UiAutomator">
            <a:hlinkClick r:id="" action="ppaction://media"/>
          </p:cNvPr>
          <p:cNvPicPr>
            <a:picLocks noGrp="1" noChangeAspect="1"/>
          </p:cNvPicPr>
          <p:nvPr>
            <p:ph idx="1"/>
            <a:videoFile r:link="rId1"/>
          </p:nvPr>
        </p:nvPicPr>
        <p:blipFill>
          <a:blip r:embed="rId3"/>
          <a:stretch>
            <a:fillRect/>
          </a:stretch>
        </p:blipFill>
        <p:spPr>
          <a:xfrm>
            <a:off x="142875" y="1125538"/>
            <a:ext cx="8855075" cy="4922837"/>
          </a:xfrm>
          <a:ln>
            <a:solidFill>
              <a:schemeClr val="accent5">
                <a:lumMod val="10000"/>
              </a:schemeClr>
            </a:solidFill>
          </a:ln>
        </p:spPr>
      </p:pic>
      <p:sp>
        <p:nvSpPr>
          <p:cNvPr id="228355" name="灯片编号占位符 3"/>
          <p:cNvSpPr>
            <a:spLocks noGrp="1"/>
          </p:cNvSpPr>
          <p:nvPr>
            <p:ph type="sldNum" sz="quarter" idx="10"/>
          </p:nvPr>
        </p:nvSpPr>
        <p:spPr>
          <a:noFill/>
        </p:spPr>
        <p:txBody>
          <a:bodyPr/>
          <a:lstStyle/>
          <a:p>
            <a:fld id="{CF17EB8C-B333-48C5-88AB-54059A00EE80}" type="slidenum">
              <a:rPr lang="zh-CN" altLang="en-US" smtClean="0">
                <a:latin typeface="Arial" charset="0"/>
                <a:ea typeface="宋体" charset="-122"/>
              </a:rPr>
              <a:pPr/>
              <a:t>135</a:t>
            </a:fld>
            <a:endParaRPr lang="en-US" altLang="zh-CN">
              <a:latin typeface="Arial" charset="0"/>
              <a:ea typeface="宋体" charset="-122"/>
            </a:endParaRPr>
          </a:p>
        </p:txBody>
      </p:sp>
      <p:sp>
        <p:nvSpPr>
          <p:cNvPr id="228356" name="日期占位符 4"/>
          <p:cNvSpPr>
            <a:spLocks noGrp="1"/>
          </p:cNvSpPr>
          <p:nvPr>
            <p:ph type="dt" sz="quarter" idx="11"/>
          </p:nvPr>
        </p:nvSpPr>
        <p:spPr>
          <a:noFill/>
          <a:ln>
            <a:miter lim="800000"/>
            <a:headEnd/>
            <a:tailEnd/>
          </a:ln>
        </p:spPr>
        <p:txBody>
          <a:bodyPr/>
          <a:lstStyle/>
          <a:p>
            <a:fld id="{FB36B8ED-8E37-4F35-83B7-2DD7342E4256}"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63708-1FBE-430D-AA22-DDD68A086E75}"/>
              </a:ext>
            </a:extLst>
          </p:cNvPr>
          <p:cNvSpPr>
            <a:spLocks noGrp="1"/>
          </p:cNvSpPr>
          <p:nvPr>
            <p:ph type="title"/>
          </p:nvPr>
        </p:nvSpPr>
        <p:spPr/>
        <p:txBody>
          <a:bodyPr/>
          <a:lstStyle/>
          <a:p>
            <a:r>
              <a:rPr lang="en-US" altLang="zh-CN" dirty="0" err="1"/>
              <a:t>Appuim</a:t>
            </a:r>
            <a:r>
              <a:rPr lang="zh-CN" altLang="en-US" dirty="0"/>
              <a:t>的工作原理</a:t>
            </a:r>
          </a:p>
        </p:txBody>
      </p:sp>
      <p:sp>
        <p:nvSpPr>
          <p:cNvPr id="4" name="灯片编号占位符 3">
            <a:extLst>
              <a:ext uri="{FF2B5EF4-FFF2-40B4-BE49-F238E27FC236}">
                <a16:creationId xmlns:a16="http://schemas.microsoft.com/office/drawing/2014/main" id="{A9D20700-B298-4340-BE2D-CF9C59389ADE}"/>
              </a:ext>
            </a:extLst>
          </p:cNvPr>
          <p:cNvSpPr>
            <a:spLocks noGrp="1"/>
          </p:cNvSpPr>
          <p:nvPr>
            <p:ph type="sldNum" sz="quarter" idx="10"/>
          </p:nvPr>
        </p:nvSpPr>
        <p:spPr/>
        <p:txBody>
          <a:bodyPr/>
          <a:lstStyle/>
          <a:p>
            <a:pPr>
              <a:defRPr/>
            </a:pPr>
            <a:fld id="{7BE01AD6-B923-4C41-AE1F-65531D7E5932}" type="slidenum">
              <a:rPr lang="zh-CN" altLang="en-US" smtClean="0"/>
              <a:pPr>
                <a:defRPr/>
              </a:pPr>
              <a:t>136</a:t>
            </a:fld>
            <a:endParaRPr lang="en-US" altLang="zh-CN"/>
          </a:p>
        </p:txBody>
      </p:sp>
      <p:sp>
        <p:nvSpPr>
          <p:cNvPr id="5" name="日期占位符 4">
            <a:extLst>
              <a:ext uri="{FF2B5EF4-FFF2-40B4-BE49-F238E27FC236}">
                <a16:creationId xmlns:a16="http://schemas.microsoft.com/office/drawing/2014/main" id="{339C0038-26A4-4244-83E3-99D06247E66D}"/>
              </a:ext>
            </a:extLst>
          </p:cNvPr>
          <p:cNvSpPr>
            <a:spLocks noGrp="1"/>
          </p:cNvSpPr>
          <p:nvPr>
            <p:ph type="dt" sz="half" idx="11"/>
          </p:nvPr>
        </p:nvSpPr>
        <p:spPr/>
        <p:txBody>
          <a:bodyPr/>
          <a:lstStyle/>
          <a:p>
            <a:pPr>
              <a:defRPr/>
            </a:pPr>
            <a:fld id="{EEE6FD6C-7840-4ECA-B751-0AF83003B6EF}" type="datetime11">
              <a:rPr lang="zh-CN" altLang="en-US" smtClean="0"/>
              <a:pPr>
                <a:defRPr/>
              </a:pPr>
              <a:t>06:27:48</a:t>
            </a:fld>
            <a:endParaRPr lang="en-US" altLang="zh-CN"/>
          </a:p>
        </p:txBody>
      </p:sp>
      <p:sp>
        <p:nvSpPr>
          <p:cNvPr id="7" name="矩形: 圆角 6">
            <a:extLst>
              <a:ext uri="{FF2B5EF4-FFF2-40B4-BE49-F238E27FC236}">
                <a16:creationId xmlns:a16="http://schemas.microsoft.com/office/drawing/2014/main" id="{F22AF7D0-AAA4-4403-9CF7-7E020D4CB959}"/>
              </a:ext>
            </a:extLst>
          </p:cNvPr>
          <p:cNvSpPr/>
          <p:nvPr/>
        </p:nvSpPr>
        <p:spPr bwMode="auto">
          <a:xfrm>
            <a:off x="3645918" y="2751106"/>
            <a:ext cx="1929524" cy="2031046"/>
          </a:xfrm>
          <a:prstGeom prst="roundRect">
            <a:avLst/>
          </a:prstGeom>
          <a:ln>
            <a:headEnd type="none" w="med" len="med"/>
            <a:tailEnd type="none" w="med" len="me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0" tIns="180000" rIns="0" bIns="45720" numCol="1" rtlCol="0" anchor="t" anchorCtr="0" compatLnSpc="1">
            <a:prstTxWarp prst="textNoShape">
              <a:avLst/>
            </a:prstTxWarp>
          </a:bodyPr>
          <a:lstStyle/>
          <a:p>
            <a:pPr marL="0" marR="0" indent="0" algn="l" defTabSz="923925" rtl="0" eaLnBrk="1" fontAlgn="base" latinLnBrk="0" hangingPunct="1">
              <a:lnSpc>
                <a:spcPts val="2800"/>
              </a:lnSpc>
              <a:spcBef>
                <a:spcPts val="0"/>
              </a:spcBef>
              <a:spcAft>
                <a:spcPct val="0"/>
              </a:spcAft>
              <a:buClrTx/>
              <a:buSzTx/>
              <a:tabLst/>
            </a:pPr>
            <a:r>
              <a:rPr kumimoji="0" lang="en-US" altLang="zh-CN" sz="1800" b="1" i="0" u="sng" strike="noStrike" cap="none" normalizeH="0" baseline="0" dirty="0">
                <a:ln>
                  <a:noFill/>
                </a:ln>
                <a:solidFill>
                  <a:srgbClr val="660033"/>
                </a:solidFill>
                <a:effectLst>
                  <a:outerShdw blurRad="38100" dist="38100" dir="2700000" algn="tl">
                    <a:srgbClr val="000000">
                      <a:alpha val="43137"/>
                    </a:srgbClr>
                  </a:outerShdw>
                </a:effectLst>
                <a:latin typeface="+mj-lt"/>
                <a:ea typeface="黑体" panose="02010609060101010101" pitchFamily="49" charset="-122"/>
              </a:rPr>
              <a:t>Appium Server: </a:t>
            </a:r>
            <a:r>
              <a:rPr kumimoji="0" lang="zh-CN" altLang="en-US" sz="1800" b="1" i="0" u="none" strike="noStrike" cap="none" normalizeH="0" baseline="0" dirty="0">
                <a:ln>
                  <a:noFill/>
                </a:ln>
                <a:solidFill>
                  <a:schemeClr val="bg1"/>
                </a:solidFill>
                <a:effectLst/>
                <a:latin typeface="+mj-lt"/>
                <a:ea typeface="黑体" panose="02010609060101010101" pitchFamily="49" charset="-122"/>
              </a:rPr>
              <a:t>一个中转站，所有命令及命令结果都由它来转发</a:t>
            </a:r>
          </a:p>
        </p:txBody>
      </p:sp>
      <p:sp>
        <p:nvSpPr>
          <p:cNvPr id="8" name="椭圆 7">
            <a:extLst>
              <a:ext uri="{FF2B5EF4-FFF2-40B4-BE49-F238E27FC236}">
                <a16:creationId xmlns:a16="http://schemas.microsoft.com/office/drawing/2014/main" id="{EE9DC188-1045-4157-ACD3-AF29AE28595C}"/>
              </a:ext>
            </a:extLst>
          </p:cNvPr>
          <p:cNvSpPr/>
          <p:nvPr/>
        </p:nvSpPr>
        <p:spPr bwMode="auto">
          <a:xfrm>
            <a:off x="467544" y="2682000"/>
            <a:ext cx="1929524" cy="2168487"/>
          </a:xfrm>
          <a:prstGeom prst="ellipse">
            <a:avLst/>
          </a:prstGeom>
          <a:solidFill>
            <a:srgbClr val="006666"/>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indent="0" algn="l" defTabSz="923925" rtl="0" eaLnBrk="1" fontAlgn="base" latinLnBrk="0" hangingPunct="1">
              <a:lnSpc>
                <a:spcPts val="2160"/>
              </a:lnSpc>
              <a:spcBef>
                <a:spcPct val="20000"/>
              </a:spcBef>
              <a:spcAft>
                <a:spcPct val="0"/>
              </a:spcAft>
              <a:buClrTx/>
              <a:buSzTx/>
              <a:tabLst/>
            </a:pPr>
            <a:endParaRPr lang="en-US" altLang="zh-CN" b="1" u="sng" dirty="0">
              <a:solidFill>
                <a:srgbClr val="FFFF00"/>
              </a:solidFill>
              <a:effectLst>
                <a:outerShdw blurRad="38100" dist="38100" dir="2700000" algn="tl">
                  <a:srgbClr val="000000">
                    <a:alpha val="43137"/>
                  </a:srgbClr>
                </a:outerShdw>
              </a:effectLst>
              <a:latin typeface="+mj-lt"/>
              <a:ea typeface="黑体" panose="02010609060101010101" pitchFamily="49" charset="-122"/>
            </a:endParaRPr>
          </a:p>
          <a:p>
            <a:pPr marL="0" marR="0" indent="0" algn="l" defTabSz="923925" rtl="0" eaLnBrk="1" fontAlgn="base" latinLnBrk="0" hangingPunct="1">
              <a:lnSpc>
                <a:spcPts val="2160"/>
              </a:lnSpc>
              <a:spcBef>
                <a:spcPct val="20000"/>
              </a:spcBef>
              <a:spcAft>
                <a:spcPct val="0"/>
              </a:spcAft>
              <a:buClrTx/>
              <a:buSzTx/>
              <a:tabLst/>
            </a:pPr>
            <a:r>
              <a:rPr lang="zh-CN" altLang="en-US" b="1" u="sng" dirty="0">
                <a:solidFill>
                  <a:srgbClr val="FFFF00"/>
                </a:solidFill>
                <a:effectLst>
                  <a:outerShdw blurRad="38100" dist="38100" dir="2700000" algn="tl">
                    <a:srgbClr val="000000">
                      <a:alpha val="43137"/>
                    </a:srgbClr>
                  </a:outerShdw>
                </a:effectLst>
                <a:latin typeface="+mj-lt"/>
                <a:ea typeface="黑体" panose="02010609060101010101" pitchFamily="49" charset="-122"/>
              </a:rPr>
              <a:t>客户端代码</a:t>
            </a:r>
            <a:r>
              <a:rPr lang="zh-CN" altLang="en-US" b="1" dirty="0">
                <a:solidFill>
                  <a:srgbClr val="FFFF00"/>
                </a:solidFill>
                <a:latin typeface="+mj-lt"/>
                <a:ea typeface="黑体" panose="02010609060101010101" pitchFamily="49" charset="-122"/>
              </a:rPr>
              <a:t>：</a:t>
            </a:r>
            <a:r>
              <a:rPr lang="en-US" altLang="zh-CN" b="1" dirty="0">
                <a:solidFill>
                  <a:schemeClr val="bg1"/>
                </a:solidFill>
                <a:latin typeface="+mj-lt"/>
                <a:ea typeface="黑体" panose="02010609060101010101" pitchFamily="49" charset="-122"/>
              </a:rPr>
              <a:t>Java</a:t>
            </a:r>
            <a:r>
              <a:rPr lang="zh-CN" altLang="en-US" b="1" dirty="0">
                <a:solidFill>
                  <a:schemeClr val="bg1"/>
                </a:solidFill>
                <a:latin typeface="+mj-lt"/>
                <a:ea typeface="黑体" panose="02010609060101010101" pitchFamily="49" charset="-122"/>
              </a:rPr>
              <a:t>、</a:t>
            </a:r>
            <a:r>
              <a:rPr lang="en-US" altLang="zh-CN" b="1" dirty="0">
                <a:solidFill>
                  <a:schemeClr val="bg1"/>
                </a:solidFill>
                <a:latin typeface="+mj-lt"/>
                <a:ea typeface="黑体" panose="02010609060101010101" pitchFamily="49" charset="-122"/>
              </a:rPr>
              <a:t>Python</a:t>
            </a:r>
            <a:r>
              <a:rPr lang="zh-CN" altLang="en-US" b="1" dirty="0">
                <a:solidFill>
                  <a:schemeClr val="bg1"/>
                </a:solidFill>
                <a:latin typeface="+mj-lt"/>
                <a:ea typeface="黑体" panose="02010609060101010101" pitchFamily="49" charset="-122"/>
              </a:rPr>
              <a:t>、</a:t>
            </a:r>
            <a:r>
              <a:rPr lang="en-US" altLang="zh-CN" b="1" dirty="0">
                <a:solidFill>
                  <a:schemeClr val="bg1"/>
                </a:solidFill>
                <a:latin typeface="+mj-lt"/>
                <a:ea typeface="黑体" panose="02010609060101010101" pitchFamily="49" charset="-122"/>
              </a:rPr>
              <a:t>C#...</a:t>
            </a:r>
            <a:endParaRPr lang="zh-CN" altLang="en-US" b="1" dirty="0">
              <a:solidFill>
                <a:schemeClr val="bg1"/>
              </a:solidFill>
              <a:latin typeface="+mj-lt"/>
              <a:ea typeface="黑体" panose="02010609060101010101" pitchFamily="49" charset="-122"/>
            </a:endParaRPr>
          </a:p>
        </p:txBody>
      </p:sp>
      <p:cxnSp>
        <p:nvCxnSpPr>
          <p:cNvPr id="10" name="直接箭头连接符 9" descr="连接">
            <a:extLst>
              <a:ext uri="{FF2B5EF4-FFF2-40B4-BE49-F238E27FC236}">
                <a16:creationId xmlns:a16="http://schemas.microsoft.com/office/drawing/2014/main" id="{D1A7A1A0-0D7A-4296-9D92-D54525895506}"/>
              </a:ext>
            </a:extLst>
          </p:cNvPr>
          <p:cNvCxnSpPr>
            <a:cxnSpLocks/>
            <a:stCxn id="8" idx="6"/>
            <a:endCxn id="7" idx="1"/>
          </p:cNvCxnSpPr>
          <p:nvPr/>
        </p:nvCxnSpPr>
        <p:spPr bwMode="auto">
          <a:xfrm>
            <a:off x="2397068" y="3766244"/>
            <a:ext cx="1248850" cy="385"/>
          </a:xfrm>
          <a:prstGeom prst="straightConnector1">
            <a:avLst/>
          </a:prstGeom>
          <a:noFill/>
          <a:ln w="254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矩形: 圆角 10">
            <a:extLst>
              <a:ext uri="{FF2B5EF4-FFF2-40B4-BE49-F238E27FC236}">
                <a16:creationId xmlns:a16="http://schemas.microsoft.com/office/drawing/2014/main" id="{6FEC4118-518E-45BA-88CD-7E3742BE4396}"/>
              </a:ext>
            </a:extLst>
          </p:cNvPr>
          <p:cNvSpPr/>
          <p:nvPr/>
        </p:nvSpPr>
        <p:spPr bwMode="auto">
          <a:xfrm>
            <a:off x="6533499" y="1439279"/>
            <a:ext cx="1554991" cy="1985200"/>
          </a:xfrm>
          <a:prstGeom prst="roundRect">
            <a:avLst/>
          </a:prstGeom>
          <a:noFill/>
          <a:ln w="25400" cap="flat" cmpd="sng" algn="ctr">
            <a:solidFill>
              <a:srgbClr val="00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23925" rtl="0" eaLnBrk="1" fontAlgn="base" latinLnBrk="0" hangingPunct="1">
              <a:lnSpc>
                <a:spcPts val="2160"/>
              </a:lnSpc>
              <a:spcBef>
                <a:spcPct val="20000"/>
              </a:spcBef>
              <a:spcAft>
                <a:spcPct val="0"/>
              </a:spcAft>
              <a:buClrTx/>
              <a:buSzTx/>
              <a:tabLst/>
            </a:pPr>
            <a:endParaRPr kumimoji="0" lang="en-US" altLang="zh-CN" sz="1800" b="1" i="0" u="sng" strike="noStrike" cap="none" normalizeH="0" baseline="0" dirty="0">
              <a:ln>
                <a:noFill/>
              </a:ln>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a:p>
            <a:pPr marL="0" marR="0" indent="0" algn="l" defTabSz="923925" rtl="0" eaLnBrk="1" fontAlgn="base" latinLnBrk="0" hangingPunct="1">
              <a:lnSpc>
                <a:spcPts val="2160"/>
              </a:lnSpc>
              <a:spcBef>
                <a:spcPct val="20000"/>
              </a:spcBef>
              <a:spcAft>
                <a:spcPct val="0"/>
              </a:spcAft>
              <a:buClrTx/>
              <a:buSzTx/>
              <a:tabLst/>
            </a:pPr>
            <a:r>
              <a:rPr kumimoji="0" lang="en-US" altLang="zh-CN" sz="1800" b="1" i="0" u="sng" strike="noStrike" cap="none" normalizeH="0" baseline="0" dirty="0">
                <a:ln>
                  <a:noFill/>
                </a:ln>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iOS:</a:t>
            </a:r>
            <a:r>
              <a:rPr kumimoji="0" lang="en-US" altLang="zh-CN" sz="1800" b="1" i="0" u="sng"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 </a:t>
            </a:r>
            <a:r>
              <a:rPr kumimoji="0" lang="en-US" altLang="zh-CN" sz="1800" b="1" i="0" u="none" strike="noStrike" cap="none" normalizeH="0" baseline="0" dirty="0" err="1">
                <a:ln>
                  <a:noFill/>
                </a:ln>
                <a:solidFill>
                  <a:schemeClr val="tx1">
                    <a:lumMod val="75000"/>
                    <a:lumOff val="25000"/>
                  </a:schemeClr>
                </a:solidFill>
                <a:effectLst/>
                <a:latin typeface="Arial" panose="020B0604020202020204" pitchFamily="34" charset="0"/>
                <a:ea typeface="宋体" panose="02010600030101010101" pitchFamily="2" charset="-122"/>
              </a:rPr>
              <a:t>UIAutomation</a:t>
            </a:r>
            <a:endParaRPr kumimoji="0" lang="zh-CN" altLang="en-US" sz="1800" b="1" i="0" u="none" strike="noStrike" cap="none" normalizeH="0" baseline="0" dirty="0">
              <a:ln>
                <a:noFill/>
              </a:ln>
              <a:solidFill>
                <a:schemeClr val="tx1">
                  <a:lumMod val="75000"/>
                  <a:lumOff val="25000"/>
                </a:schemeClr>
              </a:solidFill>
              <a:effectLst/>
              <a:latin typeface="Arial" panose="020B0604020202020204" pitchFamily="34" charset="0"/>
              <a:ea typeface="宋体" panose="02010600030101010101" pitchFamily="2" charset="-122"/>
            </a:endParaRPr>
          </a:p>
        </p:txBody>
      </p:sp>
      <p:sp>
        <p:nvSpPr>
          <p:cNvPr id="12" name="矩形: 圆角 11">
            <a:extLst>
              <a:ext uri="{FF2B5EF4-FFF2-40B4-BE49-F238E27FC236}">
                <a16:creationId xmlns:a16="http://schemas.microsoft.com/office/drawing/2014/main" id="{3225FEC8-69C7-4C80-AE35-2E08DDED4863}"/>
              </a:ext>
            </a:extLst>
          </p:cNvPr>
          <p:cNvSpPr/>
          <p:nvPr/>
        </p:nvSpPr>
        <p:spPr bwMode="auto">
          <a:xfrm>
            <a:off x="6545401" y="3636777"/>
            <a:ext cx="1554991" cy="2168487"/>
          </a:xfrm>
          <a:prstGeom prst="roundRect">
            <a:avLst/>
          </a:prstGeom>
          <a:noFill/>
          <a:ln w="25400" cap="flat" cmpd="sng" algn="ctr">
            <a:solidFill>
              <a:srgbClr val="0066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23925" rtl="0" eaLnBrk="1" fontAlgn="base" latinLnBrk="0" hangingPunct="1">
              <a:lnSpc>
                <a:spcPts val="2160"/>
              </a:lnSpc>
              <a:spcBef>
                <a:spcPct val="20000"/>
              </a:spcBef>
              <a:spcAft>
                <a:spcPct val="0"/>
              </a:spcAft>
              <a:buClrTx/>
              <a:buSzTx/>
              <a:tabLst/>
            </a:pPr>
            <a:endParaRPr kumimoji="0" lang="en-US" altLang="zh-CN" sz="1800" b="1" i="0" u="sng" strike="noStrike" cap="none" normalizeH="0" baseline="0" dirty="0">
              <a:ln>
                <a:noFill/>
              </a:ln>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a:p>
            <a:pPr marL="0" marR="0" indent="0" algn="l" defTabSz="923925" rtl="0" eaLnBrk="1" fontAlgn="base" latinLnBrk="0" hangingPunct="1">
              <a:lnSpc>
                <a:spcPts val="2160"/>
              </a:lnSpc>
              <a:spcBef>
                <a:spcPct val="20000"/>
              </a:spcBef>
              <a:spcAft>
                <a:spcPct val="0"/>
              </a:spcAft>
              <a:buClrTx/>
              <a:buSzTx/>
              <a:tabLst/>
            </a:pPr>
            <a:r>
              <a:rPr kumimoji="0" lang="en-US" altLang="zh-CN" sz="1800" b="1" i="0" u="sng" strike="noStrike" cap="none" normalizeH="0" baseline="0" dirty="0">
                <a:ln>
                  <a:noFill/>
                </a:ln>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Android:</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0" lang="en-US" altLang="zh-CN" sz="1800" b="1" i="0" u="none" strike="noStrike" cap="none" normalizeH="0" baseline="0" dirty="0">
                <a:ln>
                  <a:noFill/>
                </a:ln>
                <a:solidFill>
                  <a:schemeClr val="tx1">
                    <a:lumMod val="75000"/>
                    <a:lumOff val="25000"/>
                  </a:schemeClr>
                </a:solidFill>
                <a:effectLst/>
                <a:latin typeface="Arial" panose="020B0604020202020204" pitchFamily="34" charset="0"/>
                <a:ea typeface="宋体" panose="02010600030101010101" pitchFamily="2" charset="-122"/>
              </a:rPr>
              <a:t>4.2</a:t>
            </a:r>
            <a:r>
              <a:rPr kumimoji="0" lang="zh-CN" altLang="en-US" sz="1800" b="1" i="0" u="none" strike="noStrike" cap="none" normalizeH="0" baseline="0" dirty="0">
                <a:ln>
                  <a:noFill/>
                </a:ln>
                <a:solidFill>
                  <a:schemeClr val="tx1">
                    <a:lumMod val="75000"/>
                    <a:lumOff val="25000"/>
                  </a:schemeClr>
                </a:solidFill>
                <a:effectLst/>
                <a:latin typeface="Arial" panose="020B0604020202020204" pitchFamily="34" charset="0"/>
                <a:ea typeface="宋体" panose="02010600030101010101" pitchFamily="2" charset="-122"/>
              </a:rPr>
              <a:t>版</a:t>
            </a:r>
            <a:r>
              <a:rPr lang="zh-CN" altLang="en-US" b="1" dirty="0">
                <a:solidFill>
                  <a:schemeClr val="tx1">
                    <a:lumMod val="75000"/>
                    <a:lumOff val="25000"/>
                  </a:schemeClr>
                </a:solidFill>
                <a:latin typeface="Arial" panose="020B0604020202020204" pitchFamily="34" charset="0"/>
                <a:ea typeface="宋体" panose="02010600030101010101" pitchFamily="2" charset="-122"/>
              </a:rPr>
              <a:t>以</a:t>
            </a:r>
            <a:r>
              <a:rPr kumimoji="0" lang="zh-CN" altLang="en-US" sz="1800" b="1" i="0" u="none" strike="noStrike" cap="none" normalizeH="0" baseline="0" dirty="0">
                <a:ln>
                  <a:noFill/>
                </a:ln>
                <a:solidFill>
                  <a:schemeClr val="tx1">
                    <a:lumMod val="75000"/>
                    <a:lumOff val="25000"/>
                  </a:schemeClr>
                </a:solidFill>
                <a:effectLst/>
                <a:latin typeface="Arial" panose="020B0604020202020204" pitchFamily="34" charset="0"/>
                <a:ea typeface="宋体" panose="02010600030101010101" pitchFamily="2" charset="-122"/>
              </a:rPr>
              <a:t>下用</a:t>
            </a:r>
            <a:r>
              <a:rPr kumimoji="0" lang="en-US" altLang="zh-CN" sz="1800" b="1" i="0" u="none" strike="noStrike" cap="none" normalizeH="0" baseline="0" dirty="0" err="1">
                <a:ln>
                  <a:noFill/>
                </a:ln>
                <a:solidFill>
                  <a:schemeClr val="tx1">
                    <a:lumMod val="75000"/>
                    <a:lumOff val="25000"/>
                  </a:schemeClr>
                </a:solidFill>
                <a:effectLst/>
                <a:latin typeface="Arial" panose="020B0604020202020204" pitchFamily="34" charset="0"/>
                <a:ea typeface="宋体" panose="02010600030101010101" pitchFamily="2" charset="-122"/>
              </a:rPr>
              <a:t>Selendroid</a:t>
            </a:r>
            <a:r>
              <a:rPr kumimoji="0" lang="zh-CN" altLang="en-US" sz="1800" b="1" i="0" u="none" strike="noStrike" cap="none" normalizeH="0" baseline="0" dirty="0">
                <a:ln>
                  <a:noFill/>
                </a:ln>
                <a:solidFill>
                  <a:schemeClr val="tx1">
                    <a:lumMod val="75000"/>
                    <a:lumOff val="25000"/>
                  </a:schemeClr>
                </a:solidFill>
                <a:effectLst/>
                <a:latin typeface="Arial" panose="020B0604020202020204" pitchFamily="34" charset="0"/>
                <a:ea typeface="宋体" panose="02010600030101010101" pitchFamily="2" charset="-122"/>
              </a:rPr>
              <a:t>，大于</a:t>
            </a:r>
            <a:r>
              <a:rPr kumimoji="0" lang="en-US" altLang="zh-CN" sz="1800" b="1" i="0" u="none" strike="noStrike" cap="none" normalizeH="0" baseline="0" dirty="0">
                <a:ln>
                  <a:noFill/>
                </a:ln>
                <a:solidFill>
                  <a:schemeClr val="tx1">
                    <a:lumMod val="75000"/>
                    <a:lumOff val="25000"/>
                  </a:schemeClr>
                </a:solidFill>
                <a:effectLst/>
                <a:latin typeface="Arial" panose="020B0604020202020204" pitchFamily="34" charset="0"/>
                <a:ea typeface="宋体" panose="02010600030101010101" pitchFamily="2" charset="-122"/>
              </a:rPr>
              <a:t>4.2</a:t>
            </a:r>
            <a:r>
              <a:rPr kumimoji="0" lang="zh-CN" altLang="en-US" sz="1800" b="1" i="0" u="none" strike="noStrike" cap="none" normalizeH="0" baseline="0" dirty="0">
                <a:ln>
                  <a:noFill/>
                </a:ln>
                <a:solidFill>
                  <a:schemeClr val="tx1">
                    <a:lumMod val="75000"/>
                    <a:lumOff val="25000"/>
                  </a:schemeClr>
                </a:solidFill>
                <a:effectLst/>
                <a:latin typeface="Arial" panose="020B0604020202020204" pitchFamily="34" charset="0"/>
                <a:ea typeface="宋体" panose="02010600030101010101" pitchFamily="2" charset="-122"/>
              </a:rPr>
              <a:t>用</a:t>
            </a:r>
            <a:r>
              <a:rPr kumimoji="0" lang="en-US" altLang="zh-CN" sz="1800" b="1" i="0" u="none" strike="noStrike" cap="none" normalizeH="0" baseline="0" dirty="0" err="1">
                <a:ln>
                  <a:noFill/>
                </a:ln>
                <a:solidFill>
                  <a:schemeClr val="tx1">
                    <a:lumMod val="75000"/>
                    <a:lumOff val="25000"/>
                  </a:schemeClr>
                </a:solidFill>
                <a:effectLst/>
                <a:latin typeface="Arial" panose="020B0604020202020204" pitchFamily="34" charset="0"/>
                <a:ea typeface="宋体" panose="02010600030101010101" pitchFamily="2" charset="-122"/>
              </a:rPr>
              <a:t>UIAutomator</a:t>
            </a:r>
            <a:endParaRPr kumimoji="0" lang="zh-CN" altLang="en-US" sz="1800" b="1" i="0" u="none" strike="noStrike" cap="none" normalizeH="0" baseline="0" dirty="0">
              <a:ln>
                <a:noFill/>
              </a:ln>
              <a:solidFill>
                <a:schemeClr val="tx1">
                  <a:lumMod val="75000"/>
                  <a:lumOff val="25000"/>
                </a:schemeClr>
              </a:solidFill>
              <a:effectLst/>
              <a:latin typeface="Arial" panose="020B0604020202020204" pitchFamily="34" charset="0"/>
              <a:ea typeface="宋体" panose="02010600030101010101" pitchFamily="2" charset="-122"/>
            </a:endParaRPr>
          </a:p>
        </p:txBody>
      </p:sp>
      <p:cxnSp>
        <p:nvCxnSpPr>
          <p:cNvPr id="13" name="直接箭头连接符 12" descr="连接">
            <a:extLst>
              <a:ext uri="{FF2B5EF4-FFF2-40B4-BE49-F238E27FC236}">
                <a16:creationId xmlns:a16="http://schemas.microsoft.com/office/drawing/2014/main" id="{756C7C19-4939-469E-AC9E-4027A38CAB0F}"/>
              </a:ext>
            </a:extLst>
          </p:cNvPr>
          <p:cNvCxnSpPr>
            <a:cxnSpLocks/>
            <a:stCxn id="7" idx="3"/>
          </p:cNvCxnSpPr>
          <p:nvPr/>
        </p:nvCxnSpPr>
        <p:spPr bwMode="auto">
          <a:xfrm flipV="1">
            <a:off x="5575442" y="3133715"/>
            <a:ext cx="937771" cy="632914"/>
          </a:xfrm>
          <a:prstGeom prst="straightConnector1">
            <a:avLst/>
          </a:prstGeom>
          <a:noFill/>
          <a:ln w="254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接箭头连接符 14" descr="连接">
            <a:extLst>
              <a:ext uri="{FF2B5EF4-FFF2-40B4-BE49-F238E27FC236}">
                <a16:creationId xmlns:a16="http://schemas.microsoft.com/office/drawing/2014/main" id="{FC901962-5E75-4A48-B08B-5D4B6529A5D8}"/>
              </a:ext>
            </a:extLst>
          </p:cNvPr>
          <p:cNvCxnSpPr>
            <a:cxnSpLocks/>
            <a:stCxn id="7" idx="3"/>
          </p:cNvCxnSpPr>
          <p:nvPr/>
        </p:nvCxnSpPr>
        <p:spPr bwMode="auto">
          <a:xfrm>
            <a:off x="5575442" y="3766629"/>
            <a:ext cx="937771" cy="507762"/>
          </a:xfrm>
          <a:prstGeom prst="straightConnector1">
            <a:avLst/>
          </a:prstGeom>
          <a:noFill/>
          <a:ln w="254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文本框 19">
            <a:extLst>
              <a:ext uri="{FF2B5EF4-FFF2-40B4-BE49-F238E27FC236}">
                <a16:creationId xmlns:a16="http://schemas.microsoft.com/office/drawing/2014/main" id="{C1FD638C-1AF6-4D8F-8957-F188B3DE8C72}"/>
              </a:ext>
            </a:extLst>
          </p:cNvPr>
          <p:cNvSpPr txBox="1"/>
          <p:nvPr/>
        </p:nvSpPr>
        <p:spPr>
          <a:xfrm>
            <a:off x="2354901" y="3355289"/>
            <a:ext cx="1837334" cy="369332"/>
          </a:xfrm>
          <a:prstGeom prst="rect">
            <a:avLst/>
          </a:prstGeom>
          <a:noFill/>
        </p:spPr>
        <p:txBody>
          <a:bodyPr wrap="square" rtlCol="0">
            <a:spAutoFit/>
          </a:bodyPr>
          <a:lstStyle/>
          <a:p>
            <a:r>
              <a:rPr lang="zh-CN" altLang="en-US" dirty="0">
                <a:solidFill>
                  <a:srgbClr val="C00000"/>
                </a:solidFill>
                <a:latin typeface="黑体" panose="02010609060101010101" pitchFamily="49" charset="-122"/>
                <a:ea typeface="黑体" panose="02010609060101010101" pitchFamily="49" charset="-122"/>
              </a:rPr>
              <a:t>连接生命线</a:t>
            </a:r>
          </a:p>
        </p:txBody>
      </p:sp>
      <p:sp>
        <p:nvSpPr>
          <p:cNvPr id="21" name="文本框 20">
            <a:extLst>
              <a:ext uri="{FF2B5EF4-FFF2-40B4-BE49-F238E27FC236}">
                <a16:creationId xmlns:a16="http://schemas.microsoft.com/office/drawing/2014/main" id="{18D27F52-3EAD-4376-B983-5CAD7F372C8D}"/>
              </a:ext>
            </a:extLst>
          </p:cNvPr>
          <p:cNvSpPr txBox="1"/>
          <p:nvPr/>
        </p:nvSpPr>
        <p:spPr>
          <a:xfrm rot="19228033">
            <a:off x="5274539" y="2856863"/>
            <a:ext cx="1837334" cy="369332"/>
          </a:xfrm>
          <a:prstGeom prst="rect">
            <a:avLst/>
          </a:prstGeom>
          <a:noFill/>
        </p:spPr>
        <p:txBody>
          <a:bodyPr wrap="square" rtlCol="0">
            <a:spAutoFit/>
          </a:bodyPr>
          <a:lstStyle/>
          <a:p>
            <a:r>
              <a:rPr lang="zh-CN" altLang="en-US" dirty="0">
                <a:solidFill>
                  <a:srgbClr val="C00000"/>
                </a:solidFill>
                <a:latin typeface="黑体" panose="02010609060101010101" pitchFamily="49" charset="-122"/>
                <a:ea typeface="黑体" panose="02010609060101010101" pitchFamily="49" charset="-122"/>
              </a:rPr>
              <a:t>连接生命线</a:t>
            </a:r>
          </a:p>
        </p:txBody>
      </p:sp>
      <p:sp>
        <p:nvSpPr>
          <p:cNvPr id="24" name="文本框 23">
            <a:extLst>
              <a:ext uri="{FF2B5EF4-FFF2-40B4-BE49-F238E27FC236}">
                <a16:creationId xmlns:a16="http://schemas.microsoft.com/office/drawing/2014/main" id="{E6FE8D44-5823-4AD0-85F3-BB7C48181B0E}"/>
              </a:ext>
            </a:extLst>
          </p:cNvPr>
          <p:cNvSpPr txBox="1"/>
          <p:nvPr/>
        </p:nvSpPr>
        <p:spPr>
          <a:xfrm rot="1864690">
            <a:off x="5354017" y="4225208"/>
            <a:ext cx="1837334" cy="369332"/>
          </a:xfrm>
          <a:prstGeom prst="rect">
            <a:avLst/>
          </a:prstGeom>
          <a:noFill/>
        </p:spPr>
        <p:txBody>
          <a:bodyPr wrap="square" rtlCol="0">
            <a:spAutoFit/>
          </a:bodyPr>
          <a:lstStyle/>
          <a:p>
            <a:r>
              <a:rPr lang="zh-CN" altLang="en-US" dirty="0">
                <a:solidFill>
                  <a:srgbClr val="C00000"/>
                </a:solidFill>
                <a:latin typeface="黑体" panose="02010609060101010101" pitchFamily="49" charset="-122"/>
                <a:ea typeface="黑体" panose="02010609060101010101" pitchFamily="49" charset="-122"/>
              </a:rPr>
              <a:t>连接生命线</a:t>
            </a:r>
          </a:p>
        </p:txBody>
      </p:sp>
      <p:cxnSp>
        <p:nvCxnSpPr>
          <p:cNvPr id="27" name="直接箭头连接符 26">
            <a:extLst>
              <a:ext uri="{FF2B5EF4-FFF2-40B4-BE49-F238E27FC236}">
                <a16:creationId xmlns:a16="http://schemas.microsoft.com/office/drawing/2014/main" id="{8AD9DCC6-59AD-4C1D-AE36-0203EB32B117}"/>
              </a:ext>
            </a:extLst>
          </p:cNvPr>
          <p:cNvCxnSpPr>
            <a:stCxn id="8" idx="7"/>
          </p:cNvCxnSpPr>
          <p:nvPr/>
        </p:nvCxnSpPr>
        <p:spPr bwMode="auto">
          <a:xfrm>
            <a:off x="2114496" y="2999568"/>
            <a:ext cx="1531422" cy="213408"/>
          </a:xfrm>
          <a:prstGeom prst="straightConnector1">
            <a:avLst/>
          </a:prstGeom>
          <a:noFill/>
          <a:ln w="25400" cap="flat" cmpd="sng" algn="ctr">
            <a:solidFill>
              <a:srgbClr val="008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文本框 27">
            <a:extLst>
              <a:ext uri="{FF2B5EF4-FFF2-40B4-BE49-F238E27FC236}">
                <a16:creationId xmlns:a16="http://schemas.microsoft.com/office/drawing/2014/main" id="{A56BD49B-E986-4989-ABC8-BCB439DD071F}"/>
              </a:ext>
            </a:extLst>
          </p:cNvPr>
          <p:cNvSpPr txBox="1"/>
          <p:nvPr/>
        </p:nvSpPr>
        <p:spPr>
          <a:xfrm rot="446836">
            <a:off x="2107893" y="2700530"/>
            <a:ext cx="1837334" cy="369332"/>
          </a:xfrm>
          <a:prstGeom prst="rect">
            <a:avLst/>
          </a:prstGeom>
          <a:noFill/>
        </p:spPr>
        <p:txBody>
          <a:bodyPr wrap="square" rtlCol="0">
            <a:spAutoFit/>
          </a:bodyPr>
          <a:lstStyle/>
          <a:p>
            <a:r>
              <a:rPr lang="en-US" altLang="zh-CN" dirty="0">
                <a:solidFill>
                  <a:srgbClr val="008000"/>
                </a:solidFill>
                <a:latin typeface="黑体" panose="02010609060101010101" pitchFamily="49" charset="-122"/>
                <a:ea typeface="黑体" panose="02010609060101010101" pitchFamily="49" charset="-122"/>
              </a:rPr>
              <a:t>1.</a:t>
            </a:r>
            <a:r>
              <a:rPr lang="zh-CN" altLang="en-US" dirty="0">
                <a:solidFill>
                  <a:srgbClr val="008000"/>
                </a:solidFill>
                <a:latin typeface="黑体" panose="02010609060101010101" pitchFamily="49" charset="-122"/>
                <a:ea typeface="黑体" panose="02010609060101010101" pitchFamily="49" charset="-122"/>
              </a:rPr>
              <a:t>发送命令</a:t>
            </a:r>
          </a:p>
        </p:txBody>
      </p:sp>
      <p:cxnSp>
        <p:nvCxnSpPr>
          <p:cNvPr id="29" name="直接箭头连接符 28" descr="连接">
            <a:extLst>
              <a:ext uri="{FF2B5EF4-FFF2-40B4-BE49-F238E27FC236}">
                <a16:creationId xmlns:a16="http://schemas.microsoft.com/office/drawing/2014/main" id="{0ECA7993-5E7A-4911-AA37-F7112A7FCD3C}"/>
              </a:ext>
            </a:extLst>
          </p:cNvPr>
          <p:cNvCxnSpPr>
            <a:cxnSpLocks/>
          </p:cNvCxnSpPr>
          <p:nvPr/>
        </p:nvCxnSpPr>
        <p:spPr bwMode="auto">
          <a:xfrm flipV="1">
            <a:off x="5595728" y="2573716"/>
            <a:ext cx="917485" cy="639260"/>
          </a:xfrm>
          <a:prstGeom prst="straightConnector1">
            <a:avLst/>
          </a:prstGeom>
          <a:noFill/>
          <a:ln w="25400" cap="flat" cmpd="sng" algn="ctr">
            <a:solidFill>
              <a:srgbClr val="008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 name="文本框 29">
            <a:extLst>
              <a:ext uri="{FF2B5EF4-FFF2-40B4-BE49-F238E27FC236}">
                <a16:creationId xmlns:a16="http://schemas.microsoft.com/office/drawing/2014/main" id="{D1028147-9A91-423E-911F-44B820F5D89B}"/>
              </a:ext>
            </a:extLst>
          </p:cNvPr>
          <p:cNvSpPr txBox="1"/>
          <p:nvPr/>
        </p:nvSpPr>
        <p:spPr>
          <a:xfrm rot="19279053">
            <a:off x="5354017" y="2306507"/>
            <a:ext cx="1837334" cy="369332"/>
          </a:xfrm>
          <a:prstGeom prst="rect">
            <a:avLst/>
          </a:prstGeom>
          <a:noFill/>
        </p:spPr>
        <p:txBody>
          <a:bodyPr wrap="square" rtlCol="0">
            <a:spAutoFit/>
          </a:bodyPr>
          <a:lstStyle/>
          <a:p>
            <a:r>
              <a:rPr lang="en-US" altLang="zh-CN" dirty="0">
                <a:solidFill>
                  <a:srgbClr val="008000"/>
                </a:solidFill>
                <a:latin typeface="黑体" panose="02010609060101010101" pitchFamily="49" charset="-122"/>
                <a:ea typeface="黑体" panose="02010609060101010101" pitchFamily="49" charset="-122"/>
              </a:rPr>
              <a:t>2.</a:t>
            </a:r>
            <a:r>
              <a:rPr lang="zh-CN" altLang="en-US" dirty="0">
                <a:solidFill>
                  <a:srgbClr val="008000"/>
                </a:solidFill>
                <a:latin typeface="黑体" panose="02010609060101010101" pitchFamily="49" charset="-122"/>
                <a:ea typeface="黑体" panose="02010609060101010101" pitchFamily="49" charset="-122"/>
              </a:rPr>
              <a:t>命令</a:t>
            </a:r>
          </a:p>
        </p:txBody>
      </p:sp>
      <p:cxnSp>
        <p:nvCxnSpPr>
          <p:cNvPr id="31" name="直接箭头连接符 30" descr="连接">
            <a:extLst>
              <a:ext uri="{FF2B5EF4-FFF2-40B4-BE49-F238E27FC236}">
                <a16:creationId xmlns:a16="http://schemas.microsoft.com/office/drawing/2014/main" id="{1F70EF73-DC1B-44E3-8330-F062E53EFEE6}"/>
              </a:ext>
            </a:extLst>
          </p:cNvPr>
          <p:cNvCxnSpPr>
            <a:cxnSpLocks/>
          </p:cNvCxnSpPr>
          <p:nvPr/>
        </p:nvCxnSpPr>
        <p:spPr bwMode="auto">
          <a:xfrm>
            <a:off x="5537132" y="4233164"/>
            <a:ext cx="976081" cy="617323"/>
          </a:xfrm>
          <a:prstGeom prst="straightConnector1">
            <a:avLst/>
          </a:prstGeom>
          <a:noFill/>
          <a:ln w="25400" cap="flat" cmpd="sng" algn="ctr">
            <a:solidFill>
              <a:srgbClr val="008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 name="文本框 31">
            <a:extLst>
              <a:ext uri="{FF2B5EF4-FFF2-40B4-BE49-F238E27FC236}">
                <a16:creationId xmlns:a16="http://schemas.microsoft.com/office/drawing/2014/main" id="{BE5175AC-31E1-4D22-90A4-5FE79A363585}"/>
              </a:ext>
            </a:extLst>
          </p:cNvPr>
          <p:cNvSpPr txBox="1"/>
          <p:nvPr/>
        </p:nvSpPr>
        <p:spPr>
          <a:xfrm rot="1783143">
            <a:off x="5378956" y="4765577"/>
            <a:ext cx="1837334" cy="369332"/>
          </a:xfrm>
          <a:prstGeom prst="rect">
            <a:avLst/>
          </a:prstGeom>
          <a:noFill/>
        </p:spPr>
        <p:txBody>
          <a:bodyPr wrap="square" rtlCol="0">
            <a:spAutoFit/>
          </a:bodyPr>
          <a:lstStyle/>
          <a:p>
            <a:r>
              <a:rPr lang="en-US" altLang="zh-CN" dirty="0">
                <a:solidFill>
                  <a:srgbClr val="008000"/>
                </a:solidFill>
                <a:latin typeface="黑体" panose="02010609060101010101" pitchFamily="49" charset="-122"/>
                <a:ea typeface="黑体" panose="02010609060101010101" pitchFamily="49" charset="-122"/>
              </a:rPr>
              <a:t>2.</a:t>
            </a:r>
            <a:r>
              <a:rPr lang="zh-CN" altLang="en-US" dirty="0">
                <a:solidFill>
                  <a:srgbClr val="008000"/>
                </a:solidFill>
                <a:latin typeface="黑体" panose="02010609060101010101" pitchFamily="49" charset="-122"/>
                <a:ea typeface="黑体" panose="02010609060101010101" pitchFamily="49" charset="-122"/>
              </a:rPr>
              <a:t>命令</a:t>
            </a:r>
          </a:p>
        </p:txBody>
      </p:sp>
      <p:cxnSp>
        <p:nvCxnSpPr>
          <p:cNvPr id="33" name="直接箭头连接符 32" descr="连接">
            <a:extLst>
              <a:ext uri="{FF2B5EF4-FFF2-40B4-BE49-F238E27FC236}">
                <a16:creationId xmlns:a16="http://schemas.microsoft.com/office/drawing/2014/main" id="{DF61EAF0-DE12-4322-B371-D36854FAB4A6}"/>
              </a:ext>
            </a:extLst>
          </p:cNvPr>
          <p:cNvCxnSpPr>
            <a:cxnSpLocks/>
          </p:cNvCxnSpPr>
          <p:nvPr/>
        </p:nvCxnSpPr>
        <p:spPr bwMode="auto">
          <a:xfrm flipV="1">
            <a:off x="5491812" y="2101415"/>
            <a:ext cx="1021401" cy="755073"/>
          </a:xfrm>
          <a:prstGeom prst="straightConnector1">
            <a:avLst/>
          </a:prstGeom>
          <a:noFill/>
          <a:ln w="25400" cap="flat" cmpd="sng" algn="ctr">
            <a:solidFill>
              <a:schemeClr val="accent5">
                <a:lumMod val="50000"/>
              </a:schemeClr>
            </a:solidFill>
            <a:prstDash val="solid"/>
            <a:round/>
            <a:headEnd type="triangle" w="med" len="med"/>
            <a:tailEnd type="non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文本框 33">
            <a:extLst>
              <a:ext uri="{FF2B5EF4-FFF2-40B4-BE49-F238E27FC236}">
                <a16:creationId xmlns:a16="http://schemas.microsoft.com/office/drawing/2014/main" id="{A8ADC8DA-D6E5-498E-8A91-7CFD9A66DC6E}"/>
              </a:ext>
            </a:extLst>
          </p:cNvPr>
          <p:cNvSpPr txBox="1"/>
          <p:nvPr/>
        </p:nvSpPr>
        <p:spPr>
          <a:xfrm rot="19461019">
            <a:off x="4948379" y="2126802"/>
            <a:ext cx="1837334" cy="369332"/>
          </a:xfrm>
          <a:prstGeom prst="rect">
            <a:avLst/>
          </a:prstGeom>
          <a:noFill/>
        </p:spPr>
        <p:txBody>
          <a:bodyPr wrap="square" rtlCol="0">
            <a:spAutoFit/>
          </a:bodyPr>
          <a:lstStyle/>
          <a:p>
            <a:r>
              <a:rPr lang="en-US" altLang="zh-CN" dirty="0">
                <a:solidFill>
                  <a:schemeClr val="accent1">
                    <a:lumMod val="50000"/>
                  </a:schemeClr>
                </a:solidFill>
                <a:latin typeface="黑体" panose="02010609060101010101" pitchFamily="49" charset="-122"/>
                <a:ea typeface="黑体" panose="02010609060101010101" pitchFamily="49" charset="-122"/>
              </a:rPr>
              <a:t>3.</a:t>
            </a:r>
            <a:r>
              <a:rPr lang="zh-CN" altLang="en-US" dirty="0">
                <a:solidFill>
                  <a:schemeClr val="accent1">
                    <a:lumMod val="50000"/>
                  </a:schemeClr>
                </a:solidFill>
                <a:latin typeface="黑体" panose="02010609060101010101" pitchFamily="49" charset="-122"/>
                <a:ea typeface="黑体" panose="02010609060101010101" pitchFamily="49" charset="-122"/>
              </a:rPr>
              <a:t>命令执行结果</a:t>
            </a:r>
          </a:p>
        </p:txBody>
      </p:sp>
      <p:cxnSp>
        <p:nvCxnSpPr>
          <p:cNvPr id="46" name="直接箭头连接符 45" descr="连接">
            <a:extLst>
              <a:ext uri="{FF2B5EF4-FFF2-40B4-BE49-F238E27FC236}">
                <a16:creationId xmlns:a16="http://schemas.microsoft.com/office/drawing/2014/main" id="{AA26ECF2-5766-4707-9E63-B34EF15C8656}"/>
              </a:ext>
            </a:extLst>
          </p:cNvPr>
          <p:cNvCxnSpPr>
            <a:cxnSpLocks/>
          </p:cNvCxnSpPr>
          <p:nvPr/>
        </p:nvCxnSpPr>
        <p:spPr bwMode="auto">
          <a:xfrm>
            <a:off x="5500190" y="4749211"/>
            <a:ext cx="976081" cy="617323"/>
          </a:xfrm>
          <a:prstGeom prst="straightConnector1">
            <a:avLst/>
          </a:prstGeom>
          <a:noFill/>
          <a:ln w="25400" cap="flat" cmpd="sng" algn="ctr">
            <a:solidFill>
              <a:schemeClr val="accent1">
                <a:lumMod val="50000"/>
              </a:schemeClr>
            </a:solidFill>
            <a:prstDash val="solid"/>
            <a:round/>
            <a:headEnd type="triangle" w="med" len="med"/>
            <a:tailEnd type="non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7" name="文本框 46">
            <a:extLst>
              <a:ext uri="{FF2B5EF4-FFF2-40B4-BE49-F238E27FC236}">
                <a16:creationId xmlns:a16="http://schemas.microsoft.com/office/drawing/2014/main" id="{3E1F7761-A2B2-40E1-8F66-70856C9CE644}"/>
              </a:ext>
            </a:extLst>
          </p:cNvPr>
          <p:cNvSpPr txBox="1"/>
          <p:nvPr/>
        </p:nvSpPr>
        <p:spPr>
          <a:xfrm rot="1981042">
            <a:off x="4946271" y="5121493"/>
            <a:ext cx="1837334" cy="369332"/>
          </a:xfrm>
          <a:prstGeom prst="rect">
            <a:avLst/>
          </a:prstGeom>
          <a:noFill/>
        </p:spPr>
        <p:txBody>
          <a:bodyPr wrap="square" rtlCol="0">
            <a:spAutoFit/>
          </a:bodyPr>
          <a:lstStyle/>
          <a:p>
            <a:r>
              <a:rPr lang="en-US" altLang="zh-CN" dirty="0">
                <a:solidFill>
                  <a:schemeClr val="accent1">
                    <a:lumMod val="50000"/>
                  </a:schemeClr>
                </a:solidFill>
                <a:latin typeface="黑体" panose="02010609060101010101" pitchFamily="49" charset="-122"/>
                <a:ea typeface="黑体" panose="02010609060101010101" pitchFamily="49" charset="-122"/>
              </a:rPr>
              <a:t>3.</a:t>
            </a:r>
            <a:r>
              <a:rPr lang="zh-CN" altLang="en-US" dirty="0">
                <a:solidFill>
                  <a:schemeClr val="accent1">
                    <a:lumMod val="50000"/>
                  </a:schemeClr>
                </a:solidFill>
                <a:latin typeface="黑体" panose="02010609060101010101" pitchFamily="49" charset="-122"/>
                <a:ea typeface="黑体" panose="02010609060101010101" pitchFamily="49" charset="-122"/>
              </a:rPr>
              <a:t>命令执行结果</a:t>
            </a:r>
          </a:p>
        </p:txBody>
      </p:sp>
      <p:cxnSp>
        <p:nvCxnSpPr>
          <p:cNvPr id="49" name="直接箭头连接符 48">
            <a:extLst>
              <a:ext uri="{FF2B5EF4-FFF2-40B4-BE49-F238E27FC236}">
                <a16:creationId xmlns:a16="http://schemas.microsoft.com/office/drawing/2014/main" id="{06263FD2-6E33-41FF-B680-2A8E558AB1D6}"/>
              </a:ext>
            </a:extLst>
          </p:cNvPr>
          <p:cNvCxnSpPr>
            <a:cxnSpLocks/>
            <a:stCxn id="8" idx="5"/>
          </p:cNvCxnSpPr>
          <p:nvPr/>
        </p:nvCxnSpPr>
        <p:spPr bwMode="auto">
          <a:xfrm flipV="1">
            <a:off x="2114496" y="4233165"/>
            <a:ext cx="1531422" cy="299754"/>
          </a:xfrm>
          <a:prstGeom prst="straightConnector1">
            <a:avLst/>
          </a:prstGeom>
          <a:noFill/>
          <a:ln w="25400" cap="flat" cmpd="sng" algn="ctr">
            <a:solidFill>
              <a:schemeClr val="accent1">
                <a:lumMod val="50000"/>
              </a:schemeClr>
            </a:solidFill>
            <a:prstDash val="solid"/>
            <a:round/>
            <a:headEnd type="triangle" w="med" len="med"/>
            <a:tailEnd type="non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0" name="文本框 49">
            <a:extLst>
              <a:ext uri="{FF2B5EF4-FFF2-40B4-BE49-F238E27FC236}">
                <a16:creationId xmlns:a16="http://schemas.microsoft.com/office/drawing/2014/main" id="{D1072959-183B-4C88-9EBE-E9A231F03BFC}"/>
              </a:ext>
            </a:extLst>
          </p:cNvPr>
          <p:cNvSpPr txBox="1"/>
          <p:nvPr/>
        </p:nvSpPr>
        <p:spPr>
          <a:xfrm rot="20854408">
            <a:off x="1925998" y="4379186"/>
            <a:ext cx="1830731" cy="369332"/>
          </a:xfrm>
          <a:prstGeom prst="rect">
            <a:avLst/>
          </a:prstGeom>
          <a:noFill/>
        </p:spPr>
        <p:txBody>
          <a:bodyPr wrap="square" rtlCol="0">
            <a:spAutoFit/>
          </a:bodyPr>
          <a:lstStyle/>
          <a:p>
            <a:r>
              <a:rPr lang="en-US" altLang="zh-CN" dirty="0">
                <a:solidFill>
                  <a:schemeClr val="accent1">
                    <a:lumMod val="50000"/>
                  </a:schemeClr>
                </a:solidFill>
                <a:latin typeface="黑体" panose="02010609060101010101" pitchFamily="49" charset="-122"/>
                <a:ea typeface="黑体" panose="02010609060101010101" pitchFamily="49" charset="-122"/>
              </a:rPr>
              <a:t>3.</a:t>
            </a:r>
            <a:r>
              <a:rPr lang="zh-CN" altLang="en-US" dirty="0">
                <a:solidFill>
                  <a:schemeClr val="accent1">
                    <a:lumMod val="50000"/>
                  </a:schemeClr>
                </a:solidFill>
                <a:latin typeface="黑体" panose="02010609060101010101" pitchFamily="49" charset="-122"/>
                <a:ea typeface="黑体" panose="02010609060101010101" pitchFamily="49" charset="-122"/>
              </a:rPr>
              <a:t>命令执行结果</a:t>
            </a:r>
          </a:p>
        </p:txBody>
      </p:sp>
    </p:spTree>
    <p:extLst>
      <p:ext uri="{BB962C8B-B14F-4D97-AF65-F5344CB8AC3E}">
        <p14:creationId xmlns:p14="http://schemas.microsoft.com/office/powerpoint/2010/main" val="383213181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par>
                                <p:cTn id="56" presetID="22" presetClass="entr" presetSubtype="8"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left)">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right)">
                                      <p:cBhvr>
                                        <p:cTn id="66" dur="500"/>
                                        <p:tgtEl>
                                          <p:spTgt spid="33"/>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right)">
                                      <p:cBhvr>
                                        <p:cTn id="69" dur="500"/>
                                        <p:tgtEl>
                                          <p:spTgt spid="34"/>
                                        </p:tgtEl>
                                      </p:cBhvr>
                                    </p:animEffect>
                                  </p:childTnLst>
                                </p:cTn>
                              </p:par>
                              <p:par>
                                <p:cTn id="70" presetID="22" presetClass="entr" presetSubtype="2"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right)">
                                      <p:cBhvr>
                                        <p:cTn id="72" dur="500"/>
                                        <p:tgtEl>
                                          <p:spTgt spid="46"/>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right)">
                                      <p:cBhvr>
                                        <p:cTn id="75" dur="5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wipe(right)">
                                      <p:cBhvr>
                                        <p:cTn id="80" dur="500"/>
                                        <p:tgtEl>
                                          <p:spTgt spid="49"/>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right)">
                                      <p:cBhvr>
                                        <p:cTn id="8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20" grpId="0"/>
      <p:bldP spid="21" grpId="0"/>
      <p:bldP spid="24" grpId="0"/>
      <p:bldP spid="28" grpId="0"/>
      <p:bldP spid="30" grpId="0"/>
      <p:bldP spid="32" grpId="0"/>
      <p:bldP spid="34" grpId="0"/>
      <p:bldP spid="47"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7F281-E6CA-4395-947D-5A1DB3E7D4A7}"/>
              </a:ext>
            </a:extLst>
          </p:cNvPr>
          <p:cNvSpPr>
            <a:spLocks noGrp="1"/>
          </p:cNvSpPr>
          <p:nvPr>
            <p:ph type="title"/>
          </p:nvPr>
        </p:nvSpPr>
        <p:spPr/>
        <p:txBody>
          <a:bodyPr/>
          <a:lstStyle/>
          <a:p>
            <a:r>
              <a:rPr lang="zh-CN" altLang="en-US" dirty="0"/>
              <a:t>环境搭建</a:t>
            </a:r>
          </a:p>
        </p:txBody>
      </p:sp>
      <p:sp>
        <p:nvSpPr>
          <p:cNvPr id="3" name="内容占位符 2">
            <a:extLst>
              <a:ext uri="{FF2B5EF4-FFF2-40B4-BE49-F238E27FC236}">
                <a16:creationId xmlns:a16="http://schemas.microsoft.com/office/drawing/2014/main" id="{F088B90A-0351-4429-B0D2-D123294E9724}"/>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A528F6BF-0F54-4D5F-A7DA-50478E5471F2}"/>
              </a:ext>
            </a:extLst>
          </p:cNvPr>
          <p:cNvSpPr>
            <a:spLocks noGrp="1"/>
          </p:cNvSpPr>
          <p:nvPr>
            <p:ph type="sldNum" sz="quarter" idx="10"/>
          </p:nvPr>
        </p:nvSpPr>
        <p:spPr/>
        <p:txBody>
          <a:bodyPr/>
          <a:lstStyle/>
          <a:p>
            <a:pPr>
              <a:defRPr/>
            </a:pPr>
            <a:fld id="{7BE01AD6-B923-4C41-AE1F-65531D7E5932}" type="slidenum">
              <a:rPr lang="zh-CN" altLang="en-US" smtClean="0"/>
              <a:pPr>
                <a:defRPr/>
              </a:pPr>
              <a:t>137</a:t>
            </a:fld>
            <a:endParaRPr lang="en-US" altLang="zh-CN"/>
          </a:p>
        </p:txBody>
      </p:sp>
      <p:sp>
        <p:nvSpPr>
          <p:cNvPr id="5" name="日期占位符 4">
            <a:extLst>
              <a:ext uri="{FF2B5EF4-FFF2-40B4-BE49-F238E27FC236}">
                <a16:creationId xmlns:a16="http://schemas.microsoft.com/office/drawing/2014/main" id="{40ABD6F5-BFEE-4FF3-8922-72C4A673A999}"/>
              </a:ext>
            </a:extLst>
          </p:cNvPr>
          <p:cNvSpPr>
            <a:spLocks noGrp="1"/>
          </p:cNvSpPr>
          <p:nvPr>
            <p:ph type="dt" sz="half" idx="11"/>
          </p:nvPr>
        </p:nvSpPr>
        <p:spPr/>
        <p:txBody>
          <a:bodyPr/>
          <a:lstStyle/>
          <a:p>
            <a:pPr>
              <a:defRPr/>
            </a:pPr>
            <a:fld id="{EEE6FD6C-7840-4ECA-B751-0AF83003B6EF}" type="datetime11">
              <a:rPr lang="zh-CN" altLang="en-US" smtClean="0"/>
              <a:pPr>
                <a:defRPr/>
              </a:pPr>
              <a:t>06:27:48</a:t>
            </a:fld>
            <a:endParaRPr lang="en-US" altLang="zh-CN"/>
          </a:p>
        </p:txBody>
      </p:sp>
      <p:pic>
        <p:nvPicPr>
          <p:cNvPr id="6" name="图片 5">
            <a:extLst>
              <a:ext uri="{FF2B5EF4-FFF2-40B4-BE49-F238E27FC236}">
                <a16:creationId xmlns:a16="http://schemas.microsoft.com/office/drawing/2014/main" id="{1C7EDD76-BF31-47CB-91DA-513AED7C881E}"/>
              </a:ext>
            </a:extLst>
          </p:cNvPr>
          <p:cNvPicPr>
            <a:picLocks noChangeAspect="1"/>
          </p:cNvPicPr>
          <p:nvPr/>
        </p:nvPicPr>
        <p:blipFill>
          <a:blip r:embed="rId2"/>
          <a:stretch>
            <a:fillRect/>
          </a:stretch>
        </p:blipFill>
        <p:spPr>
          <a:xfrm>
            <a:off x="1079500" y="1302670"/>
            <a:ext cx="7200900" cy="4206239"/>
          </a:xfrm>
          <a:prstGeom prst="rect">
            <a:avLst/>
          </a:prstGeom>
        </p:spPr>
      </p:pic>
    </p:spTree>
    <p:extLst>
      <p:ext uri="{BB962C8B-B14F-4D97-AF65-F5344CB8AC3E}">
        <p14:creationId xmlns:p14="http://schemas.microsoft.com/office/powerpoint/2010/main" val="618252702"/>
      </p:ext>
    </p:extLst>
  </p:cSld>
  <p:clrMapOvr>
    <a:masterClrMapping/>
  </p:clrMapOvr>
  <p:transition>
    <p:cove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D3C16-2AD3-4083-9238-1D38C0FED635}"/>
              </a:ext>
            </a:extLst>
          </p:cNvPr>
          <p:cNvSpPr>
            <a:spLocks noGrp="1"/>
          </p:cNvSpPr>
          <p:nvPr>
            <p:ph type="title"/>
          </p:nvPr>
        </p:nvSpPr>
        <p:spPr/>
        <p:txBody>
          <a:bodyPr/>
          <a:lstStyle/>
          <a:p>
            <a:r>
              <a:rPr lang="zh-CN" altLang="en-US" dirty="0"/>
              <a:t>环境搭建</a:t>
            </a:r>
          </a:p>
        </p:txBody>
      </p:sp>
      <p:sp>
        <p:nvSpPr>
          <p:cNvPr id="3" name="内容占位符 2">
            <a:extLst>
              <a:ext uri="{FF2B5EF4-FFF2-40B4-BE49-F238E27FC236}">
                <a16:creationId xmlns:a16="http://schemas.microsoft.com/office/drawing/2014/main" id="{00FEF90C-5559-4F8F-B58C-68332232070B}"/>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1A371E93-F5C2-4F79-B9E9-7AA3BD987E25}"/>
              </a:ext>
            </a:extLst>
          </p:cNvPr>
          <p:cNvSpPr>
            <a:spLocks noGrp="1"/>
          </p:cNvSpPr>
          <p:nvPr>
            <p:ph type="sldNum" sz="quarter" idx="10"/>
          </p:nvPr>
        </p:nvSpPr>
        <p:spPr/>
        <p:txBody>
          <a:bodyPr/>
          <a:lstStyle/>
          <a:p>
            <a:pPr>
              <a:defRPr/>
            </a:pPr>
            <a:fld id="{7BE01AD6-B923-4C41-AE1F-65531D7E5932}" type="slidenum">
              <a:rPr lang="zh-CN" altLang="en-US" smtClean="0"/>
              <a:pPr>
                <a:defRPr/>
              </a:pPr>
              <a:t>138</a:t>
            </a:fld>
            <a:endParaRPr lang="en-US" altLang="zh-CN"/>
          </a:p>
        </p:txBody>
      </p:sp>
      <p:sp>
        <p:nvSpPr>
          <p:cNvPr id="5" name="日期占位符 4">
            <a:extLst>
              <a:ext uri="{FF2B5EF4-FFF2-40B4-BE49-F238E27FC236}">
                <a16:creationId xmlns:a16="http://schemas.microsoft.com/office/drawing/2014/main" id="{D4B9FCD1-3E1A-47A0-A6A9-A98FC8E682C8}"/>
              </a:ext>
            </a:extLst>
          </p:cNvPr>
          <p:cNvSpPr>
            <a:spLocks noGrp="1"/>
          </p:cNvSpPr>
          <p:nvPr>
            <p:ph type="dt" sz="half" idx="11"/>
          </p:nvPr>
        </p:nvSpPr>
        <p:spPr/>
        <p:txBody>
          <a:bodyPr/>
          <a:lstStyle/>
          <a:p>
            <a:pPr>
              <a:defRPr/>
            </a:pPr>
            <a:fld id="{EEE6FD6C-7840-4ECA-B751-0AF83003B6EF}" type="datetime11">
              <a:rPr lang="zh-CN" altLang="en-US" smtClean="0"/>
              <a:pPr>
                <a:defRPr/>
              </a:pPr>
              <a:t>06:27:48</a:t>
            </a:fld>
            <a:endParaRPr lang="en-US" altLang="zh-CN"/>
          </a:p>
        </p:txBody>
      </p:sp>
      <p:pic>
        <p:nvPicPr>
          <p:cNvPr id="6" name="图片 5">
            <a:extLst>
              <a:ext uri="{FF2B5EF4-FFF2-40B4-BE49-F238E27FC236}">
                <a16:creationId xmlns:a16="http://schemas.microsoft.com/office/drawing/2014/main" id="{E8B14A17-E3D4-4DAC-8F52-6557D139842C}"/>
              </a:ext>
            </a:extLst>
          </p:cNvPr>
          <p:cNvPicPr>
            <a:picLocks noChangeAspect="1"/>
          </p:cNvPicPr>
          <p:nvPr/>
        </p:nvPicPr>
        <p:blipFill rotWithShape="1">
          <a:blip r:embed="rId2"/>
          <a:srcRect t="8736"/>
          <a:stretch/>
        </p:blipFill>
        <p:spPr>
          <a:xfrm>
            <a:off x="541282" y="1358016"/>
            <a:ext cx="8043307" cy="4577795"/>
          </a:xfrm>
          <a:prstGeom prst="rect">
            <a:avLst/>
          </a:prstGeom>
        </p:spPr>
      </p:pic>
    </p:spTree>
    <p:extLst>
      <p:ext uri="{BB962C8B-B14F-4D97-AF65-F5344CB8AC3E}">
        <p14:creationId xmlns:p14="http://schemas.microsoft.com/office/powerpoint/2010/main" val="1097682177"/>
      </p:ext>
    </p:extLst>
  </p:cSld>
  <p:clrMapOvr>
    <a:masterClrMapping/>
  </p:clrMapOvr>
  <p:transition>
    <p:cove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FCD85-3DF2-4B3C-8FE8-B4534607A368}"/>
              </a:ext>
            </a:extLst>
          </p:cNvPr>
          <p:cNvSpPr>
            <a:spLocks noGrp="1"/>
          </p:cNvSpPr>
          <p:nvPr>
            <p:ph type="title"/>
          </p:nvPr>
        </p:nvSpPr>
        <p:spPr/>
        <p:txBody>
          <a:bodyPr/>
          <a:lstStyle/>
          <a:p>
            <a:r>
              <a:rPr lang="zh-CN" altLang="en-US" dirty="0"/>
              <a:t>环境搭建</a:t>
            </a:r>
          </a:p>
        </p:txBody>
      </p:sp>
      <p:sp>
        <p:nvSpPr>
          <p:cNvPr id="3" name="内容占位符 2">
            <a:extLst>
              <a:ext uri="{FF2B5EF4-FFF2-40B4-BE49-F238E27FC236}">
                <a16:creationId xmlns:a16="http://schemas.microsoft.com/office/drawing/2014/main" id="{EAE3911F-BC7A-4EDC-8DBA-991C8A539199}"/>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A62C163A-BF2C-404C-AE88-4A16768C0FD3}"/>
              </a:ext>
            </a:extLst>
          </p:cNvPr>
          <p:cNvSpPr>
            <a:spLocks noGrp="1"/>
          </p:cNvSpPr>
          <p:nvPr>
            <p:ph type="sldNum" sz="quarter" idx="10"/>
          </p:nvPr>
        </p:nvSpPr>
        <p:spPr/>
        <p:txBody>
          <a:bodyPr/>
          <a:lstStyle/>
          <a:p>
            <a:pPr>
              <a:defRPr/>
            </a:pPr>
            <a:fld id="{7BE01AD6-B923-4C41-AE1F-65531D7E5932}" type="slidenum">
              <a:rPr lang="zh-CN" altLang="en-US" smtClean="0"/>
              <a:pPr>
                <a:defRPr/>
              </a:pPr>
              <a:t>139</a:t>
            </a:fld>
            <a:endParaRPr lang="en-US" altLang="zh-CN"/>
          </a:p>
        </p:txBody>
      </p:sp>
      <p:sp>
        <p:nvSpPr>
          <p:cNvPr id="5" name="日期占位符 4">
            <a:extLst>
              <a:ext uri="{FF2B5EF4-FFF2-40B4-BE49-F238E27FC236}">
                <a16:creationId xmlns:a16="http://schemas.microsoft.com/office/drawing/2014/main" id="{B0F447D8-D815-46F1-964C-E6464D032D77}"/>
              </a:ext>
            </a:extLst>
          </p:cNvPr>
          <p:cNvSpPr>
            <a:spLocks noGrp="1"/>
          </p:cNvSpPr>
          <p:nvPr>
            <p:ph type="dt" sz="half" idx="11"/>
          </p:nvPr>
        </p:nvSpPr>
        <p:spPr/>
        <p:txBody>
          <a:bodyPr/>
          <a:lstStyle/>
          <a:p>
            <a:pPr>
              <a:defRPr/>
            </a:pPr>
            <a:fld id="{EEE6FD6C-7840-4ECA-B751-0AF83003B6EF}" type="datetime11">
              <a:rPr lang="zh-CN" altLang="en-US" smtClean="0"/>
              <a:pPr>
                <a:defRPr/>
              </a:pPr>
              <a:t>06:27:48</a:t>
            </a:fld>
            <a:endParaRPr lang="en-US" altLang="zh-CN"/>
          </a:p>
        </p:txBody>
      </p:sp>
      <p:pic>
        <p:nvPicPr>
          <p:cNvPr id="6" name="图片 5">
            <a:extLst>
              <a:ext uri="{FF2B5EF4-FFF2-40B4-BE49-F238E27FC236}">
                <a16:creationId xmlns:a16="http://schemas.microsoft.com/office/drawing/2014/main" id="{0F6B3CC2-604D-471C-AAFA-A2488A1DEF7F}"/>
              </a:ext>
            </a:extLst>
          </p:cNvPr>
          <p:cNvPicPr>
            <a:picLocks noChangeAspect="1"/>
          </p:cNvPicPr>
          <p:nvPr/>
        </p:nvPicPr>
        <p:blipFill>
          <a:blip r:embed="rId2"/>
          <a:stretch>
            <a:fillRect/>
          </a:stretch>
        </p:blipFill>
        <p:spPr>
          <a:xfrm>
            <a:off x="251521" y="1196752"/>
            <a:ext cx="8530594" cy="4930998"/>
          </a:xfrm>
          <a:prstGeom prst="rect">
            <a:avLst/>
          </a:prstGeom>
        </p:spPr>
      </p:pic>
      <p:sp>
        <p:nvSpPr>
          <p:cNvPr id="7" name="文本框 6">
            <a:extLst>
              <a:ext uri="{FF2B5EF4-FFF2-40B4-BE49-F238E27FC236}">
                <a16:creationId xmlns:a16="http://schemas.microsoft.com/office/drawing/2014/main" id="{C44057CE-24B6-4AF6-9C28-30F25FAA5CCF}"/>
              </a:ext>
            </a:extLst>
          </p:cNvPr>
          <p:cNvSpPr txBox="1"/>
          <p:nvPr/>
        </p:nvSpPr>
        <p:spPr>
          <a:xfrm>
            <a:off x="5112000" y="1512000"/>
            <a:ext cx="877163" cy="369332"/>
          </a:xfrm>
          <a:prstGeom prst="rect">
            <a:avLst/>
          </a:prstGeom>
          <a:noFill/>
        </p:spPr>
        <p:txBody>
          <a:bodyPr wrap="none" rtlCol="0">
            <a:spAutoFit/>
          </a:bodyPr>
          <a:lstStyle/>
          <a:p>
            <a:r>
              <a:rPr lang="en-US" altLang="zh-CN" dirty="0">
                <a:solidFill>
                  <a:schemeClr val="tx1">
                    <a:lumMod val="65000"/>
                    <a:lumOff val="35000"/>
                  </a:schemeClr>
                </a:solidFill>
                <a:latin typeface="黑体" panose="02010609060101010101" pitchFamily="49" charset="-122"/>
                <a:ea typeface="黑体" panose="02010609060101010101" pitchFamily="49" charset="-122"/>
              </a:rPr>
              <a:t>(</a:t>
            </a:r>
            <a:r>
              <a:rPr lang="zh-CN" altLang="en-US" dirty="0">
                <a:solidFill>
                  <a:schemeClr val="tx1">
                    <a:lumMod val="65000"/>
                    <a:lumOff val="35000"/>
                  </a:schemeClr>
                </a:solidFill>
                <a:latin typeface="黑体" panose="02010609060101010101" pitchFamily="49" charset="-122"/>
                <a:ea typeface="黑体" panose="02010609060101010101" pitchFamily="49" charset="-122"/>
              </a:rPr>
              <a:t>可选</a:t>
            </a:r>
            <a:r>
              <a:rPr lang="en-US" altLang="zh-CN" dirty="0">
                <a:solidFill>
                  <a:schemeClr val="tx1">
                    <a:lumMod val="65000"/>
                    <a:lumOff val="35000"/>
                  </a:schemeClr>
                </a:solidFill>
                <a:latin typeface="黑体" panose="02010609060101010101" pitchFamily="49" charset="-122"/>
                <a:ea typeface="黑体" panose="02010609060101010101" pitchFamily="49" charset="-122"/>
              </a:rPr>
              <a:t>)</a:t>
            </a:r>
            <a:endParaRPr lang="zh-CN" altLang="en-US" dirty="0">
              <a:solidFill>
                <a:schemeClr val="tx1">
                  <a:lumMod val="65000"/>
                  <a:lumOff val="3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35615514"/>
      </p:ext>
    </p:extLst>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1"/>
          <p:cNvSpPr>
            <a:spLocks noGrp="1"/>
          </p:cNvSpPr>
          <p:nvPr>
            <p:ph type="sldNum" sz="quarter" idx="10"/>
          </p:nvPr>
        </p:nvSpPr>
        <p:spPr>
          <a:noFill/>
        </p:spPr>
        <p:txBody>
          <a:bodyPr/>
          <a:lstStyle/>
          <a:p>
            <a:fld id="{D6583FD3-0B27-4489-9AF0-95C58AEBEBD2}" type="slidenum">
              <a:rPr lang="zh-CN" altLang="en-US" smtClean="0">
                <a:latin typeface="Arial" charset="0"/>
                <a:ea typeface="宋体" charset="-122"/>
              </a:rPr>
              <a:pPr/>
              <a:t>14</a:t>
            </a:fld>
            <a:endParaRPr lang="en-US" altLang="zh-CN">
              <a:latin typeface="Arial" charset="0"/>
              <a:ea typeface="宋体" charset="-122"/>
            </a:endParaRPr>
          </a:p>
        </p:txBody>
      </p:sp>
      <p:sp>
        <p:nvSpPr>
          <p:cNvPr id="56322" name="日期占位符 2"/>
          <p:cNvSpPr>
            <a:spLocks noGrp="1"/>
          </p:cNvSpPr>
          <p:nvPr>
            <p:ph type="dt" sz="quarter" idx="11"/>
          </p:nvPr>
        </p:nvSpPr>
        <p:spPr>
          <a:noFill/>
          <a:ln>
            <a:miter lim="800000"/>
            <a:headEnd/>
            <a:tailEnd/>
          </a:ln>
        </p:spPr>
        <p:txBody>
          <a:bodyPr/>
          <a:lstStyle/>
          <a:p>
            <a:fld id="{6DAA970B-95AD-460E-9C52-CBE2F3C65069}" type="datetime11">
              <a:rPr lang="zh-CN" altLang="en-US" smtClean="0">
                <a:latin typeface="Arial" charset="0"/>
                <a:ea typeface="宋体" charset="-122"/>
              </a:rPr>
              <a:pPr/>
              <a:t>06:27:48</a:t>
            </a:fld>
            <a:endParaRPr lang="en-US" altLang="zh-CN">
              <a:latin typeface="Arial" charset="0"/>
              <a:ea typeface="宋体" charset="-122"/>
            </a:endParaRPr>
          </a:p>
        </p:txBody>
      </p:sp>
      <p:sp>
        <p:nvSpPr>
          <p:cNvPr id="56323" name="Rectangle 2"/>
          <p:cNvSpPr>
            <a:spLocks noGrp="1" noChangeArrowheads="1"/>
          </p:cNvSpPr>
          <p:nvPr>
            <p:ph type="title" idx="4294967295"/>
          </p:nvPr>
        </p:nvSpPr>
        <p:spPr>
          <a:xfrm>
            <a:off x="2014538" y="261938"/>
            <a:ext cx="3101975" cy="539750"/>
          </a:xfrm>
        </p:spPr>
        <p:txBody>
          <a:bodyPr/>
          <a:lstStyle/>
          <a:p>
            <a:pPr eaLnBrk="1" hangingPunct="1"/>
            <a:r>
              <a:rPr lang="zh-CN" altLang="en-US"/>
              <a:t>各自特点</a:t>
            </a:r>
          </a:p>
        </p:txBody>
      </p:sp>
      <p:sp>
        <p:nvSpPr>
          <p:cNvPr id="1850371" name="Rectangle 3"/>
          <p:cNvSpPr>
            <a:spLocks noChangeArrowheads="1"/>
          </p:cNvSpPr>
          <p:nvPr/>
        </p:nvSpPr>
        <p:spPr bwMode="auto">
          <a:xfrm>
            <a:off x="431800" y="809625"/>
            <a:ext cx="8640763" cy="5788025"/>
          </a:xfrm>
          <a:prstGeom prst="rect">
            <a:avLst/>
          </a:prstGeom>
          <a:noFill/>
          <a:ln w="9525" algn="ctr">
            <a:noFill/>
            <a:miter lim="800000"/>
            <a:headEnd/>
            <a:tailEnd/>
          </a:ln>
          <a:effectLst/>
        </p:spPr>
        <p:txBody>
          <a:bodyPr anchor="ctr">
            <a:spAutoFit/>
          </a:bodyPr>
          <a:lstStyle>
            <a:lvl1pPr eaLnBrk="0" hangingPunct="0">
              <a:spcBef>
                <a:spcPct val="0"/>
              </a:spcBef>
              <a:tabLst>
                <a:tab pos="609600" algn="l"/>
              </a:tabLst>
              <a:defRPr>
                <a:solidFill>
                  <a:schemeClr val="tx1"/>
                </a:solidFill>
                <a:latin typeface="Arial" panose="020B0604020202020204" pitchFamily="34" charset="0"/>
                <a:ea typeface="宋体" panose="02010600030101010101" pitchFamily="2" charset="-122"/>
              </a:defRPr>
            </a:lvl1pPr>
            <a:lvl2pPr marL="909638" indent="-285750" eaLnBrk="0" hangingPunct="0">
              <a:spcBef>
                <a:spcPct val="0"/>
              </a:spcBef>
              <a:tabLst>
                <a:tab pos="609600" algn="l"/>
              </a:tabLst>
              <a:defRPr>
                <a:solidFill>
                  <a:schemeClr val="tx1"/>
                </a:solidFill>
                <a:latin typeface="Arial" panose="020B0604020202020204" pitchFamily="34" charset="0"/>
                <a:ea typeface="宋体" panose="02010600030101010101" pitchFamily="2" charset="-122"/>
              </a:defRPr>
            </a:lvl2pPr>
            <a:lvl3pPr marL="1317625" indent="-228600" eaLnBrk="0" hangingPunct="0">
              <a:spcBef>
                <a:spcPct val="0"/>
              </a:spcBef>
              <a:tabLst>
                <a:tab pos="609600" algn="l"/>
              </a:tabLst>
              <a:defRPr>
                <a:solidFill>
                  <a:schemeClr val="tx1"/>
                </a:solidFill>
                <a:latin typeface="Arial" panose="020B0604020202020204" pitchFamily="34" charset="0"/>
                <a:ea typeface="宋体" panose="02010600030101010101" pitchFamily="2" charset="-122"/>
              </a:defRPr>
            </a:lvl3pPr>
            <a:lvl4pPr marL="1725613" indent="-228600" eaLnBrk="0" hangingPunct="0">
              <a:spcBef>
                <a:spcPct val="0"/>
              </a:spcBef>
              <a:tabLst>
                <a:tab pos="609600" algn="l"/>
              </a:tabLst>
              <a:defRPr>
                <a:solidFill>
                  <a:schemeClr val="tx1"/>
                </a:solidFill>
                <a:latin typeface="Arial" panose="020B0604020202020204" pitchFamily="34" charset="0"/>
                <a:ea typeface="宋体" panose="02010600030101010101" pitchFamily="2" charset="-122"/>
              </a:defRPr>
            </a:lvl4pPr>
            <a:lvl5pPr marL="2133600" indent="-228600" eaLnBrk="0" hangingPunct="0">
              <a:spcBef>
                <a:spcPct val="0"/>
              </a:spcBef>
              <a:tabLst>
                <a:tab pos="609600" algn="l"/>
              </a:tabLst>
              <a:defRPr>
                <a:solidFill>
                  <a:schemeClr val="tx1"/>
                </a:solidFill>
                <a:latin typeface="Arial" panose="020B0604020202020204" pitchFamily="34" charset="0"/>
                <a:ea typeface="宋体" panose="02010600030101010101" pitchFamily="2" charset="-122"/>
              </a:defRPr>
            </a:lvl5pPr>
            <a:lvl6pPr marL="2590800" indent="-228600" eaLnBrk="0" fontAlgn="base" hangingPunct="0">
              <a:spcBef>
                <a:spcPct val="0"/>
              </a:spcBef>
              <a:spcAft>
                <a:spcPct val="0"/>
              </a:spcAft>
              <a:tabLst>
                <a:tab pos="609600" algn="l"/>
              </a:tabLst>
              <a:defRPr>
                <a:solidFill>
                  <a:schemeClr val="tx1"/>
                </a:solidFill>
                <a:latin typeface="Arial" panose="020B0604020202020204" pitchFamily="34" charset="0"/>
                <a:ea typeface="宋体" panose="02010600030101010101" pitchFamily="2" charset="-122"/>
              </a:defRPr>
            </a:lvl6pPr>
            <a:lvl7pPr marL="3048000" indent="-228600" eaLnBrk="0" fontAlgn="base" hangingPunct="0">
              <a:spcBef>
                <a:spcPct val="0"/>
              </a:spcBef>
              <a:spcAft>
                <a:spcPct val="0"/>
              </a:spcAft>
              <a:tabLst>
                <a:tab pos="609600" algn="l"/>
              </a:tabLst>
              <a:defRPr>
                <a:solidFill>
                  <a:schemeClr val="tx1"/>
                </a:solidFill>
                <a:latin typeface="Arial" panose="020B0604020202020204" pitchFamily="34" charset="0"/>
                <a:ea typeface="宋体" panose="02010600030101010101" pitchFamily="2" charset="-122"/>
              </a:defRPr>
            </a:lvl7pPr>
            <a:lvl8pPr marL="3505200" indent="-228600" eaLnBrk="0" fontAlgn="base" hangingPunct="0">
              <a:spcBef>
                <a:spcPct val="0"/>
              </a:spcBef>
              <a:spcAft>
                <a:spcPct val="0"/>
              </a:spcAft>
              <a:tabLst>
                <a:tab pos="609600" algn="l"/>
              </a:tabLst>
              <a:defRPr>
                <a:solidFill>
                  <a:schemeClr val="tx1"/>
                </a:solidFill>
                <a:latin typeface="Arial" panose="020B0604020202020204" pitchFamily="34" charset="0"/>
                <a:ea typeface="宋体" panose="02010600030101010101" pitchFamily="2" charset="-122"/>
              </a:defRPr>
            </a:lvl8pPr>
            <a:lvl9pPr marL="3962400" indent="-228600" eaLnBrk="0" fontAlgn="base" hangingPunct="0">
              <a:spcBef>
                <a:spcPct val="0"/>
              </a:spcBef>
              <a:spcAft>
                <a:spcPct val="0"/>
              </a:spcAft>
              <a:tabLst>
                <a:tab pos="60960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chemeClr val="accent1"/>
              </a:buClr>
              <a:buSzPct val="75000"/>
              <a:buFont typeface="Wingdings" panose="05000000000000000000" pitchFamily="2" charset="2"/>
              <a:buNone/>
              <a:defRPr/>
            </a:pPr>
            <a:r>
              <a:rPr lang="zh-CN" altLang="en-US" sz="2400" dirty="0">
                <a:latin typeface="华文细黑" panose="02010600040101010101" pitchFamily="2" charset="-122"/>
                <a:ea typeface="华文细黑" panose="02010600040101010101" pitchFamily="2" charset="-122"/>
              </a:rPr>
              <a:t>软件测试自动化</a:t>
            </a:r>
            <a:r>
              <a:rPr lang="en-US" altLang="zh-CN" sz="2400" dirty="0">
                <a:latin typeface="华文细黑" panose="02010600040101010101" pitchFamily="2" charset="-122"/>
                <a:ea typeface="华文细黑" panose="02010600040101010101" pitchFamily="2" charset="-122"/>
              </a:rPr>
              <a:t>(TA)</a:t>
            </a:r>
            <a:r>
              <a:rPr lang="zh-CN" altLang="en-US" sz="2400" dirty="0">
                <a:latin typeface="华文细黑" panose="02010600040101010101" pitchFamily="2" charset="-122"/>
                <a:ea typeface="华文细黑" panose="02010600040101010101" pitchFamily="2" charset="-122"/>
              </a:rPr>
              <a:t>虽然具有很多优点，但只是对手工测试的一种补充，</a:t>
            </a:r>
            <a:r>
              <a:rPr lang="en-US" altLang="zh-CN" sz="2400" dirty="0">
                <a:latin typeface="华文细黑" panose="02010600040101010101" pitchFamily="2" charset="-122"/>
                <a:ea typeface="华文细黑" panose="02010600040101010101" pitchFamily="2" charset="-122"/>
              </a:rPr>
              <a:t>TA</a:t>
            </a:r>
            <a:r>
              <a:rPr lang="zh-CN" altLang="en-US" sz="2400" dirty="0">
                <a:latin typeface="华文细黑" panose="02010600040101010101" pitchFamily="2" charset="-122"/>
                <a:ea typeface="华文细黑" panose="02010600040101010101" pitchFamily="2" charset="-122"/>
              </a:rPr>
              <a:t>绝不能代替手工测试，有各自的特点：</a:t>
            </a:r>
          </a:p>
          <a:p>
            <a:pPr lvl="1" eaLnBrk="1" hangingPunct="1">
              <a:lnSpc>
                <a:spcPct val="120000"/>
              </a:lnSpc>
              <a:buClr>
                <a:schemeClr val="accent1"/>
              </a:buClr>
              <a:buSzPct val="75000"/>
              <a:buFont typeface="Wingdings" panose="05000000000000000000" pitchFamily="2" charset="2"/>
              <a:buChar char="p"/>
              <a:defRPr/>
            </a:pPr>
            <a:r>
              <a:rPr lang="zh-CN" altLang="en-US" sz="2000" dirty="0">
                <a:latin typeface="华文细黑" panose="02010600040101010101" pitchFamily="2" charset="-122"/>
                <a:ea typeface="华文细黑" panose="02010600040101010101" pitchFamily="2" charset="-122"/>
              </a:rPr>
              <a:t> </a:t>
            </a:r>
            <a:r>
              <a:rPr lang="zh-CN" altLang="en-US" sz="2400" dirty="0">
                <a:latin typeface="华文细黑" panose="02010600040101010101" pitchFamily="2" charset="-122"/>
                <a:ea typeface="华文细黑" panose="02010600040101010101" pitchFamily="2" charset="-122"/>
              </a:rPr>
              <a:t>在系统功能逻辑测试、验收测试、适用性测试、涉及物理交互性测试时，多采用黑盒测试的</a:t>
            </a:r>
            <a:r>
              <a:rPr lang="zh-CN" altLang="en-US" sz="2400" dirty="0">
                <a:solidFill>
                  <a:srgbClr val="FF0000"/>
                </a:solidFill>
                <a:latin typeface="华文细黑" panose="02010600040101010101" pitchFamily="2" charset="-122"/>
                <a:ea typeface="华文细黑" panose="02010600040101010101" pitchFamily="2" charset="-122"/>
              </a:rPr>
              <a:t>手工测试</a:t>
            </a:r>
            <a:r>
              <a:rPr lang="zh-CN" altLang="en-US" sz="2400" dirty="0">
                <a:latin typeface="华文细黑" panose="02010600040101010101" pitchFamily="2" charset="-122"/>
                <a:ea typeface="华文细黑" panose="02010600040101010101" pitchFamily="2" charset="-122"/>
              </a:rPr>
              <a:t>方法；</a:t>
            </a:r>
          </a:p>
          <a:p>
            <a:pPr lvl="1" eaLnBrk="1" hangingPunct="1">
              <a:lnSpc>
                <a:spcPct val="120000"/>
              </a:lnSpc>
              <a:buClr>
                <a:schemeClr val="accent1"/>
              </a:buClr>
              <a:buSzPct val="75000"/>
              <a:buFont typeface="Wingdings" panose="05000000000000000000" pitchFamily="2" charset="2"/>
              <a:buChar char="p"/>
              <a:defRPr/>
            </a:pPr>
            <a:r>
              <a:rPr lang="zh-CN" altLang="en-US" sz="2400" dirty="0">
                <a:latin typeface="华文细黑" panose="02010600040101010101" pitchFamily="2" charset="-122"/>
                <a:ea typeface="华文细黑" panose="02010600040101010101" pitchFamily="2" charset="-122"/>
              </a:rPr>
              <a:t> 单元测试、集成测试、系统负载或性能、稳定性、可靠性测试等比较适合采用</a:t>
            </a:r>
            <a:r>
              <a:rPr lang="en-US" altLang="zh-CN" sz="2400" dirty="0">
                <a:solidFill>
                  <a:srgbClr val="FF0000"/>
                </a:solidFill>
                <a:latin typeface="华文细黑" panose="02010600040101010101" pitchFamily="2" charset="-122"/>
                <a:ea typeface="华文细黑" panose="02010600040101010101" pitchFamily="2" charset="-122"/>
              </a:rPr>
              <a:t>TA</a:t>
            </a:r>
            <a:r>
              <a:rPr lang="zh-CN" altLang="en-US" sz="2400" dirty="0">
                <a:latin typeface="华文细黑" panose="02010600040101010101" pitchFamily="2" charset="-122"/>
                <a:ea typeface="华文细黑" panose="02010600040101010101" pitchFamily="2" charset="-122"/>
              </a:rPr>
              <a:t>；</a:t>
            </a:r>
          </a:p>
          <a:p>
            <a:pPr lvl="1" eaLnBrk="1" hangingPunct="1">
              <a:lnSpc>
                <a:spcPct val="120000"/>
              </a:lnSpc>
              <a:buClr>
                <a:schemeClr val="accent1"/>
              </a:buClr>
              <a:buSzPct val="75000"/>
              <a:buFont typeface="Wingdings" panose="05000000000000000000" pitchFamily="2" charset="2"/>
              <a:buChar char="p"/>
              <a:defRPr/>
            </a:pPr>
            <a:r>
              <a:rPr lang="zh-CN" altLang="en-US" sz="2400" dirty="0">
                <a:latin typeface="华文细黑" panose="02010600040101010101" pitchFamily="2" charset="-122"/>
                <a:ea typeface="华文细黑" panose="02010600040101010101" pitchFamily="2" charset="-122"/>
              </a:rPr>
              <a:t> 对那种不稳定软件的测试、开发周期很短的软件、一次性的软件等不适合测试自动化</a:t>
            </a:r>
          </a:p>
          <a:p>
            <a:pPr lvl="1" eaLnBrk="1" hangingPunct="1">
              <a:lnSpc>
                <a:spcPct val="120000"/>
              </a:lnSpc>
              <a:buClr>
                <a:schemeClr val="accent1"/>
              </a:buClr>
              <a:buSzPct val="75000"/>
              <a:buFont typeface="Wingdings" panose="05000000000000000000" pitchFamily="2" charset="2"/>
              <a:buChar char="p"/>
              <a:defRPr/>
            </a:pPr>
            <a:r>
              <a:rPr lang="zh-CN" altLang="en-US" sz="2400" dirty="0">
                <a:latin typeface="华文细黑" panose="02010600040101010101" pitchFamily="2" charset="-122"/>
                <a:ea typeface="华文细黑" panose="02010600040101010101" pitchFamily="2" charset="-122"/>
              </a:rPr>
              <a:t> 工具本身并没有想象力和灵活性，据统计：自动测试只能发现</a:t>
            </a:r>
            <a:r>
              <a:rPr lang="en-US" altLang="zh-CN" sz="2400" dirty="0">
                <a:latin typeface="华文细黑" panose="02010600040101010101" pitchFamily="2" charset="-122"/>
                <a:ea typeface="华文细黑" panose="02010600040101010101" pitchFamily="2" charset="-122"/>
              </a:rPr>
              <a:t>15%</a:t>
            </a:r>
            <a:r>
              <a:rPr lang="zh-CN" altLang="en-US" sz="2400" dirty="0">
                <a:latin typeface="华文细黑" panose="02010600040101010101" pitchFamily="2" charset="-122"/>
                <a:ea typeface="华文细黑" panose="02010600040101010101" pitchFamily="2" charset="-122"/>
              </a:rPr>
              <a:t>的缺陷，而手工测试可以发现</a:t>
            </a:r>
            <a:r>
              <a:rPr lang="en-US" altLang="zh-CN" sz="2400" dirty="0">
                <a:latin typeface="华文细黑" panose="02010600040101010101" pitchFamily="2" charset="-122"/>
                <a:ea typeface="华文细黑" panose="02010600040101010101" pitchFamily="2" charset="-122"/>
              </a:rPr>
              <a:t>85%</a:t>
            </a:r>
            <a:r>
              <a:rPr lang="zh-CN" altLang="en-US" sz="2400" dirty="0">
                <a:latin typeface="华文细黑" panose="02010600040101010101" pitchFamily="2" charset="-122"/>
                <a:ea typeface="华文细黑" panose="02010600040101010101" pitchFamily="2" charset="-122"/>
              </a:rPr>
              <a:t>的缺陷；</a:t>
            </a:r>
            <a:r>
              <a:rPr lang="en-US" altLang="zh-CN" sz="2400" dirty="0">
                <a:latin typeface="华文细黑" panose="02010600040101010101" pitchFamily="2" charset="-122"/>
                <a:ea typeface="华文细黑" panose="02010600040101010101" pitchFamily="2" charset="-122"/>
              </a:rPr>
              <a:t>TA</a:t>
            </a:r>
            <a:r>
              <a:rPr lang="zh-CN" altLang="en-US" sz="2400" dirty="0">
                <a:latin typeface="华文细黑" panose="02010600040101010101" pitchFamily="2" charset="-122"/>
                <a:ea typeface="华文细黑" panose="02010600040101010101" pitchFamily="2" charset="-122"/>
              </a:rPr>
              <a:t>工具在进行功能测试时，其准确的含义是回归测试工具，因为工具不能发现更多的新问题，但可以保证对已经测试过部分进行测试的准确性和客观性</a:t>
            </a:r>
            <a:r>
              <a:rPr lang="zh-CN" altLang="en-US" sz="2400" b="1" dirty="0">
                <a:effectLst>
                  <a:outerShdw blurRad="38100" dist="38100" dir="2700000" algn="tl">
                    <a:srgbClr val="C0C0C0"/>
                  </a:outerShdw>
                </a:effectLst>
                <a:latin typeface="Arial Black" panose="020B0A04020102020204" pitchFamily="34" charset="0"/>
                <a:ea typeface="楷体_GB2312" pitchFamily="49" charset="-122"/>
              </a:rPr>
              <a:t> </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50371">
                                            <p:txEl>
                                              <p:pRg st="1" end="1"/>
                                            </p:txEl>
                                          </p:spTgt>
                                        </p:tgtEl>
                                        <p:attrNameLst>
                                          <p:attrName>style.visibility</p:attrName>
                                        </p:attrNameLst>
                                      </p:cBhvr>
                                      <p:to>
                                        <p:strVal val="visible"/>
                                      </p:to>
                                    </p:set>
                                    <p:anim calcmode="lin" valueType="num">
                                      <p:cBhvr additive="base">
                                        <p:cTn id="7" dur="500" fill="hold"/>
                                        <p:tgtEl>
                                          <p:spTgt spid="185037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503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50371">
                                            <p:txEl>
                                              <p:pRg st="2" end="2"/>
                                            </p:txEl>
                                          </p:spTgt>
                                        </p:tgtEl>
                                        <p:attrNameLst>
                                          <p:attrName>style.visibility</p:attrName>
                                        </p:attrNameLst>
                                      </p:cBhvr>
                                      <p:to>
                                        <p:strVal val="visible"/>
                                      </p:to>
                                    </p:set>
                                    <p:anim calcmode="lin" valueType="num">
                                      <p:cBhvr additive="base">
                                        <p:cTn id="13" dur="500" fill="hold"/>
                                        <p:tgtEl>
                                          <p:spTgt spid="185037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503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50371">
                                            <p:txEl>
                                              <p:pRg st="3" end="3"/>
                                            </p:txEl>
                                          </p:spTgt>
                                        </p:tgtEl>
                                        <p:attrNameLst>
                                          <p:attrName>style.visibility</p:attrName>
                                        </p:attrNameLst>
                                      </p:cBhvr>
                                      <p:to>
                                        <p:strVal val="visible"/>
                                      </p:to>
                                    </p:set>
                                    <p:anim calcmode="lin" valueType="num">
                                      <p:cBhvr additive="base">
                                        <p:cTn id="19" dur="500" fill="hold"/>
                                        <p:tgtEl>
                                          <p:spTgt spid="18503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503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50371">
                                            <p:txEl>
                                              <p:pRg st="4" end="4"/>
                                            </p:txEl>
                                          </p:spTgt>
                                        </p:tgtEl>
                                        <p:attrNameLst>
                                          <p:attrName>style.visibility</p:attrName>
                                        </p:attrNameLst>
                                      </p:cBhvr>
                                      <p:to>
                                        <p:strVal val="visible"/>
                                      </p:to>
                                    </p:set>
                                    <p:anim calcmode="lin" valueType="num">
                                      <p:cBhvr additive="base">
                                        <p:cTn id="25" dur="500" fill="hold"/>
                                        <p:tgtEl>
                                          <p:spTgt spid="185037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5037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770CE-EDEB-4E75-A4FB-ACA8F30DA5C1}"/>
              </a:ext>
            </a:extLst>
          </p:cNvPr>
          <p:cNvSpPr>
            <a:spLocks noGrp="1"/>
          </p:cNvSpPr>
          <p:nvPr>
            <p:ph type="title"/>
          </p:nvPr>
        </p:nvSpPr>
        <p:spPr/>
        <p:txBody>
          <a:bodyPr/>
          <a:lstStyle/>
          <a:p>
            <a:r>
              <a:rPr lang="en-US" altLang="zh-CN" dirty="0"/>
              <a:t>Appium</a:t>
            </a:r>
            <a:r>
              <a:rPr lang="zh-CN" altLang="en-US" dirty="0"/>
              <a:t>界面</a:t>
            </a:r>
          </a:p>
        </p:txBody>
      </p:sp>
      <p:sp>
        <p:nvSpPr>
          <p:cNvPr id="3" name="内容占位符 2">
            <a:extLst>
              <a:ext uri="{FF2B5EF4-FFF2-40B4-BE49-F238E27FC236}">
                <a16:creationId xmlns:a16="http://schemas.microsoft.com/office/drawing/2014/main" id="{1709B5B9-6C27-4C8B-A358-DC7F24BBB384}"/>
              </a:ext>
            </a:extLst>
          </p:cNvPr>
          <p:cNvSpPr>
            <a:spLocks noGrp="1"/>
          </p:cNvSpPr>
          <p:nvPr>
            <p:ph idx="1"/>
          </p:nvPr>
        </p:nvSpPr>
        <p:spPr>
          <a:xfrm>
            <a:off x="395536" y="1376363"/>
            <a:ext cx="2376264" cy="4751387"/>
          </a:xfrm>
        </p:spPr>
        <p:txBody>
          <a:bodyPr/>
          <a:lstStyle/>
          <a:p>
            <a:r>
              <a:rPr lang="zh-CN" altLang="en-US" dirty="0"/>
              <a:t>启动模拟器或真机后</a:t>
            </a:r>
          </a:p>
        </p:txBody>
      </p:sp>
      <p:sp>
        <p:nvSpPr>
          <p:cNvPr id="4" name="灯片编号占位符 3">
            <a:extLst>
              <a:ext uri="{FF2B5EF4-FFF2-40B4-BE49-F238E27FC236}">
                <a16:creationId xmlns:a16="http://schemas.microsoft.com/office/drawing/2014/main" id="{BF27E78A-57E0-40D7-8189-92AD263282DD}"/>
              </a:ext>
            </a:extLst>
          </p:cNvPr>
          <p:cNvSpPr>
            <a:spLocks noGrp="1"/>
          </p:cNvSpPr>
          <p:nvPr>
            <p:ph type="sldNum" sz="quarter" idx="10"/>
          </p:nvPr>
        </p:nvSpPr>
        <p:spPr/>
        <p:txBody>
          <a:bodyPr/>
          <a:lstStyle/>
          <a:p>
            <a:pPr>
              <a:defRPr/>
            </a:pPr>
            <a:fld id="{7BE01AD6-B923-4C41-AE1F-65531D7E5932}" type="slidenum">
              <a:rPr lang="zh-CN" altLang="en-US" smtClean="0"/>
              <a:pPr>
                <a:defRPr/>
              </a:pPr>
              <a:t>140</a:t>
            </a:fld>
            <a:endParaRPr lang="en-US" altLang="zh-CN"/>
          </a:p>
        </p:txBody>
      </p:sp>
      <p:sp>
        <p:nvSpPr>
          <p:cNvPr id="5" name="日期占位符 4">
            <a:extLst>
              <a:ext uri="{FF2B5EF4-FFF2-40B4-BE49-F238E27FC236}">
                <a16:creationId xmlns:a16="http://schemas.microsoft.com/office/drawing/2014/main" id="{DC6F49AD-5A1F-46DD-A0D4-A60A030644CB}"/>
              </a:ext>
            </a:extLst>
          </p:cNvPr>
          <p:cNvSpPr>
            <a:spLocks noGrp="1"/>
          </p:cNvSpPr>
          <p:nvPr>
            <p:ph type="dt" sz="half" idx="11"/>
          </p:nvPr>
        </p:nvSpPr>
        <p:spPr/>
        <p:txBody>
          <a:bodyPr/>
          <a:lstStyle/>
          <a:p>
            <a:pPr>
              <a:defRPr/>
            </a:pPr>
            <a:fld id="{EEE6FD6C-7840-4ECA-B751-0AF83003B6EF}" type="datetime11">
              <a:rPr lang="zh-CN" altLang="en-US" smtClean="0"/>
              <a:pPr>
                <a:defRPr/>
              </a:pPr>
              <a:t>06:31:57</a:t>
            </a:fld>
            <a:endParaRPr lang="en-US" altLang="zh-CN"/>
          </a:p>
        </p:txBody>
      </p:sp>
      <p:pic>
        <p:nvPicPr>
          <p:cNvPr id="6" name="图片 5">
            <a:extLst>
              <a:ext uri="{FF2B5EF4-FFF2-40B4-BE49-F238E27FC236}">
                <a16:creationId xmlns:a16="http://schemas.microsoft.com/office/drawing/2014/main" id="{DF5BA5F0-53B8-4379-895A-98398E5A4CB5}"/>
              </a:ext>
            </a:extLst>
          </p:cNvPr>
          <p:cNvPicPr>
            <a:picLocks noChangeAspect="1"/>
          </p:cNvPicPr>
          <p:nvPr/>
        </p:nvPicPr>
        <p:blipFill>
          <a:blip r:embed="rId2"/>
          <a:stretch>
            <a:fillRect/>
          </a:stretch>
        </p:blipFill>
        <p:spPr>
          <a:xfrm>
            <a:off x="2771800" y="925222"/>
            <a:ext cx="6077262" cy="5664491"/>
          </a:xfrm>
          <a:prstGeom prst="rect">
            <a:avLst/>
          </a:prstGeom>
        </p:spPr>
      </p:pic>
      <p:sp>
        <p:nvSpPr>
          <p:cNvPr id="7" name="矩形: 圆角 6">
            <a:extLst>
              <a:ext uri="{FF2B5EF4-FFF2-40B4-BE49-F238E27FC236}">
                <a16:creationId xmlns:a16="http://schemas.microsoft.com/office/drawing/2014/main" id="{9F46EAC6-73D4-4C42-9162-CA3B40F6A190}"/>
              </a:ext>
            </a:extLst>
          </p:cNvPr>
          <p:cNvSpPr/>
          <p:nvPr/>
        </p:nvSpPr>
        <p:spPr bwMode="auto">
          <a:xfrm>
            <a:off x="4314039" y="4869160"/>
            <a:ext cx="2952328" cy="504056"/>
          </a:xfrm>
          <a:prstGeom prst="roundRect">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85002539"/>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4000" fill="hold" grpId="0" nodeType="clickEffect">
                                  <p:stCondLst>
                                    <p:cond delay="0"/>
                                  </p:st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EBCE5-4BDC-443F-83BC-19E01131376D}"/>
              </a:ext>
            </a:extLst>
          </p:cNvPr>
          <p:cNvSpPr>
            <a:spLocks noGrp="1"/>
          </p:cNvSpPr>
          <p:nvPr>
            <p:ph type="title"/>
          </p:nvPr>
        </p:nvSpPr>
        <p:spPr/>
        <p:txBody>
          <a:bodyPr/>
          <a:lstStyle/>
          <a:p>
            <a:r>
              <a:rPr lang="en-US" altLang="zh-CN" dirty="0"/>
              <a:t>Appium</a:t>
            </a:r>
            <a:r>
              <a:rPr lang="zh-CN" altLang="en-US" dirty="0"/>
              <a:t>界面</a:t>
            </a:r>
          </a:p>
        </p:txBody>
      </p:sp>
      <p:sp>
        <p:nvSpPr>
          <p:cNvPr id="3" name="内容占位符 2">
            <a:extLst>
              <a:ext uri="{FF2B5EF4-FFF2-40B4-BE49-F238E27FC236}">
                <a16:creationId xmlns:a16="http://schemas.microsoft.com/office/drawing/2014/main" id="{C192C54C-E593-4A89-9B77-0B189518BA2C}"/>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7DD3D99A-3D11-4BDE-B33D-4AF8EF760B31}"/>
              </a:ext>
            </a:extLst>
          </p:cNvPr>
          <p:cNvSpPr>
            <a:spLocks noGrp="1"/>
          </p:cNvSpPr>
          <p:nvPr>
            <p:ph type="sldNum" sz="quarter" idx="10"/>
          </p:nvPr>
        </p:nvSpPr>
        <p:spPr/>
        <p:txBody>
          <a:bodyPr/>
          <a:lstStyle/>
          <a:p>
            <a:pPr>
              <a:defRPr/>
            </a:pPr>
            <a:fld id="{7BE01AD6-B923-4C41-AE1F-65531D7E5932}" type="slidenum">
              <a:rPr lang="zh-CN" altLang="en-US" smtClean="0"/>
              <a:pPr>
                <a:defRPr/>
              </a:pPr>
              <a:t>141</a:t>
            </a:fld>
            <a:endParaRPr lang="en-US" altLang="zh-CN"/>
          </a:p>
        </p:txBody>
      </p:sp>
      <p:sp>
        <p:nvSpPr>
          <p:cNvPr id="5" name="日期占位符 4">
            <a:extLst>
              <a:ext uri="{FF2B5EF4-FFF2-40B4-BE49-F238E27FC236}">
                <a16:creationId xmlns:a16="http://schemas.microsoft.com/office/drawing/2014/main" id="{3DB2C008-CBE0-4850-A462-A44EC1ACE32E}"/>
              </a:ext>
            </a:extLst>
          </p:cNvPr>
          <p:cNvSpPr>
            <a:spLocks noGrp="1"/>
          </p:cNvSpPr>
          <p:nvPr>
            <p:ph type="dt" sz="half" idx="11"/>
          </p:nvPr>
        </p:nvSpPr>
        <p:spPr/>
        <p:txBody>
          <a:bodyPr/>
          <a:lstStyle/>
          <a:p>
            <a:pPr>
              <a:defRPr/>
            </a:pPr>
            <a:fld id="{EEE6FD6C-7840-4ECA-B751-0AF83003B6EF}" type="datetime11">
              <a:rPr lang="zh-CN" altLang="en-US" smtClean="0"/>
              <a:pPr>
                <a:defRPr/>
              </a:pPr>
              <a:t>06:32:45</a:t>
            </a:fld>
            <a:endParaRPr lang="en-US" altLang="zh-CN"/>
          </a:p>
        </p:txBody>
      </p:sp>
      <p:pic>
        <p:nvPicPr>
          <p:cNvPr id="6" name="图片 5">
            <a:extLst>
              <a:ext uri="{FF2B5EF4-FFF2-40B4-BE49-F238E27FC236}">
                <a16:creationId xmlns:a16="http://schemas.microsoft.com/office/drawing/2014/main" id="{2BC51B20-6D0B-4D5A-AC87-5EC6FF81AE70}"/>
              </a:ext>
            </a:extLst>
          </p:cNvPr>
          <p:cNvPicPr>
            <a:picLocks noChangeAspect="1"/>
          </p:cNvPicPr>
          <p:nvPr/>
        </p:nvPicPr>
        <p:blipFill>
          <a:blip r:embed="rId2"/>
          <a:stretch>
            <a:fillRect/>
          </a:stretch>
        </p:blipFill>
        <p:spPr>
          <a:xfrm>
            <a:off x="1403648" y="954427"/>
            <a:ext cx="6077262" cy="5664491"/>
          </a:xfrm>
          <a:prstGeom prst="rect">
            <a:avLst/>
          </a:prstGeom>
        </p:spPr>
      </p:pic>
      <p:sp>
        <p:nvSpPr>
          <p:cNvPr id="7" name="矩形: 圆角 6">
            <a:extLst>
              <a:ext uri="{FF2B5EF4-FFF2-40B4-BE49-F238E27FC236}">
                <a16:creationId xmlns:a16="http://schemas.microsoft.com/office/drawing/2014/main" id="{A15F8117-0A7B-468B-8251-B63A180182CF}"/>
              </a:ext>
            </a:extLst>
          </p:cNvPr>
          <p:cNvSpPr/>
          <p:nvPr/>
        </p:nvSpPr>
        <p:spPr bwMode="auto">
          <a:xfrm>
            <a:off x="6300192" y="1484784"/>
            <a:ext cx="288032" cy="360040"/>
          </a:xfrm>
          <a:prstGeom prst="roundRect">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5096400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4000" fill="hold" grpId="0" nodeType="clickEffect">
                                  <p:stCondLst>
                                    <p:cond delay="0"/>
                                  </p:st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73E1C-EDAE-4899-8C0F-0B684A3628D5}"/>
              </a:ext>
            </a:extLst>
          </p:cNvPr>
          <p:cNvSpPr>
            <a:spLocks noGrp="1"/>
          </p:cNvSpPr>
          <p:nvPr>
            <p:ph type="title"/>
          </p:nvPr>
        </p:nvSpPr>
        <p:spPr/>
        <p:txBody>
          <a:bodyPr/>
          <a:lstStyle/>
          <a:p>
            <a:r>
              <a:rPr lang="en-US" altLang="zh-CN" dirty="0"/>
              <a:t>Appium</a:t>
            </a:r>
            <a:r>
              <a:rPr lang="zh-CN" altLang="en-US" dirty="0"/>
              <a:t>界面</a:t>
            </a:r>
          </a:p>
        </p:txBody>
      </p:sp>
      <p:sp>
        <p:nvSpPr>
          <p:cNvPr id="3" name="内容占位符 2">
            <a:extLst>
              <a:ext uri="{FF2B5EF4-FFF2-40B4-BE49-F238E27FC236}">
                <a16:creationId xmlns:a16="http://schemas.microsoft.com/office/drawing/2014/main" id="{60199565-1AA3-42DE-AE90-3E616893D76E}"/>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A7ADB5AD-3358-44DC-B8E4-5CF470ECABE3}"/>
              </a:ext>
            </a:extLst>
          </p:cNvPr>
          <p:cNvSpPr>
            <a:spLocks noGrp="1"/>
          </p:cNvSpPr>
          <p:nvPr>
            <p:ph type="sldNum" sz="quarter" idx="10"/>
          </p:nvPr>
        </p:nvSpPr>
        <p:spPr/>
        <p:txBody>
          <a:bodyPr/>
          <a:lstStyle/>
          <a:p>
            <a:pPr>
              <a:defRPr/>
            </a:pPr>
            <a:fld id="{7BE01AD6-B923-4C41-AE1F-65531D7E5932}" type="slidenum">
              <a:rPr lang="zh-CN" altLang="en-US" smtClean="0"/>
              <a:pPr>
                <a:defRPr/>
              </a:pPr>
              <a:t>142</a:t>
            </a:fld>
            <a:endParaRPr lang="en-US" altLang="zh-CN"/>
          </a:p>
        </p:txBody>
      </p:sp>
      <p:sp>
        <p:nvSpPr>
          <p:cNvPr id="5" name="日期占位符 4">
            <a:extLst>
              <a:ext uri="{FF2B5EF4-FFF2-40B4-BE49-F238E27FC236}">
                <a16:creationId xmlns:a16="http://schemas.microsoft.com/office/drawing/2014/main" id="{A9ED5085-AAAA-47B5-A72C-695C473BC8F7}"/>
              </a:ext>
            </a:extLst>
          </p:cNvPr>
          <p:cNvSpPr>
            <a:spLocks noGrp="1"/>
          </p:cNvSpPr>
          <p:nvPr>
            <p:ph type="dt" sz="half" idx="11"/>
          </p:nvPr>
        </p:nvSpPr>
        <p:spPr/>
        <p:txBody>
          <a:bodyPr/>
          <a:lstStyle/>
          <a:p>
            <a:pPr>
              <a:defRPr/>
            </a:pPr>
            <a:fld id="{EEE6FD6C-7840-4ECA-B751-0AF83003B6EF}" type="datetime11">
              <a:rPr lang="zh-CN" altLang="en-US" smtClean="0"/>
              <a:pPr>
                <a:defRPr/>
              </a:pPr>
              <a:t>06:35:23</a:t>
            </a:fld>
            <a:endParaRPr lang="en-US" altLang="zh-CN"/>
          </a:p>
        </p:txBody>
      </p:sp>
      <p:pic>
        <p:nvPicPr>
          <p:cNvPr id="6" name="图片 5">
            <a:extLst>
              <a:ext uri="{FF2B5EF4-FFF2-40B4-BE49-F238E27FC236}">
                <a16:creationId xmlns:a16="http://schemas.microsoft.com/office/drawing/2014/main" id="{950D9756-E004-4DF2-A097-E019B9D24824}"/>
              </a:ext>
            </a:extLst>
          </p:cNvPr>
          <p:cNvPicPr>
            <a:picLocks noChangeAspect="1"/>
          </p:cNvPicPr>
          <p:nvPr/>
        </p:nvPicPr>
        <p:blipFill>
          <a:blip r:embed="rId2"/>
          <a:stretch>
            <a:fillRect/>
          </a:stretch>
        </p:blipFill>
        <p:spPr>
          <a:xfrm>
            <a:off x="-47118" y="989013"/>
            <a:ext cx="9144000" cy="5271650"/>
          </a:xfrm>
          <a:prstGeom prst="rect">
            <a:avLst/>
          </a:prstGeom>
        </p:spPr>
      </p:pic>
      <p:sp>
        <p:nvSpPr>
          <p:cNvPr id="7" name="矩形: 圆角 6">
            <a:extLst>
              <a:ext uri="{FF2B5EF4-FFF2-40B4-BE49-F238E27FC236}">
                <a16:creationId xmlns:a16="http://schemas.microsoft.com/office/drawing/2014/main" id="{A539547D-2A62-4A4C-AE06-43534D3CB7D3}"/>
              </a:ext>
            </a:extLst>
          </p:cNvPr>
          <p:cNvSpPr/>
          <p:nvPr/>
        </p:nvSpPr>
        <p:spPr bwMode="auto">
          <a:xfrm>
            <a:off x="0" y="3212976"/>
            <a:ext cx="3851920" cy="2448272"/>
          </a:xfrm>
          <a:prstGeom prst="roundRect">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矩形: 圆角 7">
            <a:extLst>
              <a:ext uri="{FF2B5EF4-FFF2-40B4-BE49-F238E27FC236}">
                <a16:creationId xmlns:a16="http://schemas.microsoft.com/office/drawing/2014/main" id="{5403A873-682F-460B-9CAB-A6AA8CA9FF42}"/>
              </a:ext>
            </a:extLst>
          </p:cNvPr>
          <p:cNvSpPr/>
          <p:nvPr/>
        </p:nvSpPr>
        <p:spPr bwMode="auto">
          <a:xfrm>
            <a:off x="8028384" y="5733256"/>
            <a:ext cx="1115616" cy="527407"/>
          </a:xfrm>
          <a:prstGeom prst="roundRect">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0784189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4000" fill="hold" grpId="0" nodeType="clickEffect">
                                  <p:stCondLst>
                                    <p:cond delay="0"/>
                                  </p:st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repeatCount="4000" fill="hold" grpId="0" nodeType="clickEffect">
                                  <p:stCondLst>
                                    <p:cond delay="0"/>
                                  </p:stCondLst>
                                  <p:childTnLst>
                                    <p:animEffect transition="out" filter="fade">
                                      <p:cBhvr>
                                        <p:cTn id="11" dur="1000" tmFilter="0, 0; .2, .5; .8, .5; 1, 0"/>
                                        <p:tgtEl>
                                          <p:spTgt spid="8"/>
                                        </p:tgtEl>
                                      </p:cBhvr>
                                    </p:animEffect>
                                    <p:animScale>
                                      <p:cBhvr>
                                        <p:cTn id="12"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2712ED-2D12-4D07-93B2-603C46E2AEC7}"/>
              </a:ext>
            </a:extLst>
          </p:cNvPr>
          <p:cNvSpPr>
            <a:spLocks noGrp="1"/>
          </p:cNvSpPr>
          <p:nvPr>
            <p:ph type="title"/>
          </p:nvPr>
        </p:nvSpPr>
        <p:spPr/>
        <p:txBody>
          <a:bodyPr/>
          <a:lstStyle/>
          <a:p>
            <a:r>
              <a:rPr lang="en-US" altLang="zh-CN" dirty="0"/>
              <a:t>Appium</a:t>
            </a:r>
            <a:r>
              <a:rPr lang="zh-CN" altLang="en-US" dirty="0"/>
              <a:t>界面</a:t>
            </a:r>
          </a:p>
        </p:txBody>
      </p:sp>
      <p:sp>
        <p:nvSpPr>
          <p:cNvPr id="3" name="内容占位符 2">
            <a:extLst>
              <a:ext uri="{FF2B5EF4-FFF2-40B4-BE49-F238E27FC236}">
                <a16:creationId xmlns:a16="http://schemas.microsoft.com/office/drawing/2014/main" id="{B0CD74CB-BBA8-4D6B-8E1D-6A446C48F31D}"/>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0715A0DE-80AB-4C57-BE14-EB8BEF13C953}"/>
              </a:ext>
            </a:extLst>
          </p:cNvPr>
          <p:cNvSpPr>
            <a:spLocks noGrp="1"/>
          </p:cNvSpPr>
          <p:nvPr>
            <p:ph type="sldNum" sz="quarter" idx="10"/>
          </p:nvPr>
        </p:nvSpPr>
        <p:spPr/>
        <p:txBody>
          <a:bodyPr/>
          <a:lstStyle/>
          <a:p>
            <a:pPr>
              <a:defRPr/>
            </a:pPr>
            <a:fld id="{7BE01AD6-B923-4C41-AE1F-65531D7E5932}" type="slidenum">
              <a:rPr lang="zh-CN" altLang="en-US" smtClean="0"/>
              <a:pPr>
                <a:defRPr/>
              </a:pPr>
              <a:t>143</a:t>
            </a:fld>
            <a:endParaRPr lang="en-US" altLang="zh-CN"/>
          </a:p>
        </p:txBody>
      </p:sp>
      <p:sp>
        <p:nvSpPr>
          <p:cNvPr id="5" name="日期占位符 4">
            <a:extLst>
              <a:ext uri="{FF2B5EF4-FFF2-40B4-BE49-F238E27FC236}">
                <a16:creationId xmlns:a16="http://schemas.microsoft.com/office/drawing/2014/main" id="{6BC279D3-9B49-4281-B1A1-F0A3F9EE7BA0}"/>
              </a:ext>
            </a:extLst>
          </p:cNvPr>
          <p:cNvSpPr>
            <a:spLocks noGrp="1"/>
          </p:cNvSpPr>
          <p:nvPr>
            <p:ph type="dt" sz="half" idx="11"/>
          </p:nvPr>
        </p:nvSpPr>
        <p:spPr/>
        <p:txBody>
          <a:bodyPr/>
          <a:lstStyle/>
          <a:p>
            <a:pPr>
              <a:defRPr/>
            </a:pPr>
            <a:fld id="{EEE6FD6C-7840-4ECA-B751-0AF83003B6EF}" type="datetime11">
              <a:rPr lang="zh-CN" altLang="en-US" smtClean="0"/>
              <a:pPr>
                <a:defRPr/>
              </a:pPr>
              <a:t>06:38:57</a:t>
            </a:fld>
            <a:endParaRPr lang="en-US" altLang="zh-CN"/>
          </a:p>
        </p:txBody>
      </p:sp>
      <p:pic>
        <p:nvPicPr>
          <p:cNvPr id="6" name="图片 5">
            <a:extLst>
              <a:ext uri="{FF2B5EF4-FFF2-40B4-BE49-F238E27FC236}">
                <a16:creationId xmlns:a16="http://schemas.microsoft.com/office/drawing/2014/main" id="{17A9E333-98BE-493D-B190-9AA2F88987AF}"/>
              </a:ext>
            </a:extLst>
          </p:cNvPr>
          <p:cNvPicPr>
            <a:picLocks noChangeAspect="1"/>
          </p:cNvPicPr>
          <p:nvPr/>
        </p:nvPicPr>
        <p:blipFill>
          <a:blip r:embed="rId2"/>
          <a:stretch>
            <a:fillRect/>
          </a:stretch>
        </p:blipFill>
        <p:spPr>
          <a:xfrm>
            <a:off x="-35496" y="1301871"/>
            <a:ext cx="9144000" cy="4957521"/>
          </a:xfrm>
          <a:prstGeom prst="rect">
            <a:avLst/>
          </a:prstGeom>
        </p:spPr>
      </p:pic>
      <p:sp>
        <p:nvSpPr>
          <p:cNvPr id="7" name="矩形: 圆角 6">
            <a:extLst>
              <a:ext uri="{FF2B5EF4-FFF2-40B4-BE49-F238E27FC236}">
                <a16:creationId xmlns:a16="http://schemas.microsoft.com/office/drawing/2014/main" id="{1A76E74E-41A3-4751-A405-432A8F924E9D}"/>
              </a:ext>
            </a:extLst>
          </p:cNvPr>
          <p:cNvSpPr/>
          <p:nvPr/>
        </p:nvSpPr>
        <p:spPr bwMode="auto">
          <a:xfrm>
            <a:off x="35496" y="4221088"/>
            <a:ext cx="355600" cy="432048"/>
          </a:xfrm>
          <a:prstGeom prst="roundRect">
            <a:avLst>
              <a:gd name="adj" fmla="val 21969"/>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矩形: 圆角 7">
            <a:extLst>
              <a:ext uri="{FF2B5EF4-FFF2-40B4-BE49-F238E27FC236}">
                <a16:creationId xmlns:a16="http://schemas.microsoft.com/office/drawing/2014/main" id="{44C8893E-06C2-48DD-888C-0D1E4B1F0648}"/>
              </a:ext>
            </a:extLst>
          </p:cNvPr>
          <p:cNvSpPr/>
          <p:nvPr/>
        </p:nvSpPr>
        <p:spPr bwMode="auto">
          <a:xfrm>
            <a:off x="6660232" y="3284984"/>
            <a:ext cx="2051968" cy="2664296"/>
          </a:xfrm>
          <a:prstGeom prst="roundRect">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6086847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4000" fill="hold" grpId="0" nodeType="clickEffect">
                                  <p:stCondLst>
                                    <p:cond delay="0"/>
                                  </p:st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repeatCount="4000" fill="hold" grpId="0" nodeType="clickEffect">
                                  <p:stCondLst>
                                    <p:cond delay="0"/>
                                  </p:stCondLst>
                                  <p:childTnLst>
                                    <p:animEffect transition="out" filter="fade">
                                      <p:cBhvr>
                                        <p:cTn id="11" dur="1000" tmFilter="0, 0; .2, .5; .8, .5; 1, 0"/>
                                        <p:tgtEl>
                                          <p:spTgt spid="8"/>
                                        </p:tgtEl>
                                      </p:cBhvr>
                                    </p:animEffect>
                                    <p:animScale>
                                      <p:cBhvr>
                                        <p:cTn id="12"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05A4CD-CC26-4877-AEB2-F1631E5A17E6}"/>
              </a:ext>
            </a:extLst>
          </p:cNvPr>
          <p:cNvSpPr>
            <a:spLocks noGrp="1"/>
          </p:cNvSpPr>
          <p:nvPr>
            <p:ph type="title"/>
          </p:nvPr>
        </p:nvSpPr>
        <p:spPr/>
        <p:txBody>
          <a:bodyPr/>
          <a:lstStyle/>
          <a:p>
            <a:r>
              <a:rPr lang="en-US" altLang="zh-CN" dirty="0"/>
              <a:t>Appium</a:t>
            </a:r>
            <a:r>
              <a:rPr lang="zh-CN" altLang="en-US" dirty="0"/>
              <a:t>界面</a:t>
            </a:r>
          </a:p>
        </p:txBody>
      </p:sp>
      <p:sp>
        <p:nvSpPr>
          <p:cNvPr id="3" name="内容占位符 2">
            <a:extLst>
              <a:ext uri="{FF2B5EF4-FFF2-40B4-BE49-F238E27FC236}">
                <a16:creationId xmlns:a16="http://schemas.microsoft.com/office/drawing/2014/main" id="{8E0680CE-7D11-4AA5-BBEA-D8FEC7C6119F}"/>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B18C2706-625A-4B89-8CD9-783DFDEF4DEC}"/>
              </a:ext>
            </a:extLst>
          </p:cNvPr>
          <p:cNvSpPr>
            <a:spLocks noGrp="1"/>
          </p:cNvSpPr>
          <p:nvPr>
            <p:ph type="sldNum" sz="quarter" idx="10"/>
          </p:nvPr>
        </p:nvSpPr>
        <p:spPr/>
        <p:txBody>
          <a:bodyPr/>
          <a:lstStyle/>
          <a:p>
            <a:pPr>
              <a:defRPr/>
            </a:pPr>
            <a:fld id="{7BE01AD6-B923-4C41-AE1F-65531D7E5932}" type="slidenum">
              <a:rPr lang="zh-CN" altLang="en-US" smtClean="0"/>
              <a:pPr>
                <a:defRPr/>
              </a:pPr>
              <a:t>144</a:t>
            </a:fld>
            <a:endParaRPr lang="en-US" altLang="zh-CN"/>
          </a:p>
        </p:txBody>
      </p:sp>
      <p:sp>
        <p:nvSpPr>
          <p:cNvPr id="5" name="日期占位符 4">
            <a:extLst>
              <a:ext uri="{FF2B5EF4-FFF2-40B4-BE49-F238E27FC236}">
                <a16:creationId xmlns:a16="http://schemas.microsoft.com/office/drawing/2014/main" id="{2672FD29-35E1-4DA2-A2A3-8F15D334A60D}"/>
              </a:ext>
            </a:extLst>
          </p:cNvPr>
          <p:cNvSpPr>
            <a:spLocks noGrp="1"/>
          </p:cNvSpPr>
          <p:nvPr>
            <p:ph type="dt" sz="half" idx="11"/>
          </p:nvPr>
        </p:nvSpPr>
        <p:spPr/>
        <p:txBody>
          <a:bodyPr/>
          <a:lstStyle/>
          <a:p>
            <a:pPr>
              <a:defRPr/>
            </a:pPr>
            <a:fld id="{EEE6FD6C-7840-4ECA-B751-0AF83003B6EF}" type="datetime11">
              <a:rPr lang="zh-CN" altLang="en-US" smtClean="0"/>
              <a:pPr>
                <a:defRPr/>
              </a:pPr>
              <a:t>06:40:57</a:t>
            </a:fld>
            <a:endParaRPr lang="en-US" altLang="zh-CN"/>
          </a:p>
        </p:txBody>
      </p:sp>
      <p:pic>
        <p:nvPicPr>
          <p:cNvPr id="6" name="图片 5">
            <a:extLst>
              <a:ext uri="{FF2B5EF4-FFF2-40B4-BE49-F238E27FC236}">
                <a16:creationId xmlns:a16="http://schemas.microsoft.com/office/drawing/2014/main" id="{84A229E6-6E95-45C3-BA6B-622656ADA3E4}"/>
              </a:ext>
            </a:extLst>
          </p:cNvPr>
          <p:cNvPicPr>
            <a:picLocks noChangeAspect="1"/>
          </p:cNvPicPr>
          <p:nvPr/>
        </p:nvPicPr>
        <p:blipFill>
          <a:blip r:embed="rId2"/>
          <a:stretch>
            <a:fillRect/>
          </a:stretch>
        </p:blipFill>
        <p:spPr>
          <a:xfrm>
            <a:off x="1539719" y="904561"/>
            <a:ext cx="6064562" cy="5651790"/>
          </a:xfrm>
          <a:prstGeom prst="rect">
            <a:avLst/>
          </a:prstGeom>
        </p:spPr>
      </p:pic>
    </p:spTree>
    <p:extLst>
      <p:ext uri="{BB962C8B-B14F-4D97-AF65-F5344CB8AC3E}">
        <p14:creationId xmlns:p14="http://schemas.microsoft.com/office/powerpoint/2010/main" val="3132463979"/>
      </p:ext>
    </p:extLst>
  </p:cSld>
  <p:clrMapOvr>
    <a:masterClrMapping/>
  </p:clrMapOvr>
  <p:transition>
    <p:cove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74F00-0217-455F-B4FA-A192320806E8}"/>
              </a:ext>
            </a:extLst>
          </p:cNvPr>
          <p:cNvSpPr>
            <a:spLocks noGrp="1"/>
          </p:cNvSpPr>
          <p:nvPr>
            <p:ph type="title"/>
          </p:nvPr>
        </p:nvSpPr>
        <p:spPr/>
        <p:txBody>
          <a:bodyPr/>
          <a:lstStyle/>
          <a:p>
            <a:r>
              <a:rPr lang="en-US" altLang="zh-CN" dirty="0"/>
              <a:t>Appium</a:t>
            </a:r>
            <a:r>
              <a:rPr lang="zh-CN" altLang="en-US" dirty="0"/>
              <a:t>代码</a:t>
            </a:r>
          </a:p>
        </p:txBody>
      </p:sp>
      <p:sp>
        <p:nvSpPr>
          <p:cNvPr id="3" name="内容占位符 2">
            <a:extLst>
              <a:ext uri="{FF2B5EF4-FFF2-40B4-BE49-F238E27FC236}">
                <a16:creationId xmlns:a16="http://schemas.microsoft.com/office/drawing/2014/main" id="{13011090-30DE-46C9-A276-01BDDCDDF32F}"/>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DFCACDC6-F2A9-4C38-9291-072B76940CC0}"/>
              </a:ext>
            </a:extLst>
          </p:cNvPr>
          <p:cNvSpPr>
            <a:spLocks noGrp="1"/>
          </p:cNvSpPr>
          <p:nvPr>
            <p:ph type="sldNum" sz="quarter" idx="10"/>
          </p:nvPr>
        </p:nvSpPr>
        <p:spPr/>
        <p:txBody>
          <a:bodyPr/>
          <a:lstStyle/>
          <a:p>
            <a:pPr>
              <a:defRPr/>
            </a:pPr>
            <a:fld id="{7BE01AD6-B923-4C41-AE1F-65531D7E5932}" type="slidenum">
              <a:rPr lang="zh-CN" altLang="en-US" smtClean="0"/>
              <a:pPr>
                <a:defRPr/>
              </a:pPr>
              <a:t>145</a:t>
            </a:fld>
            <a:endParaRPr lang="en-US" altLang="zh-CN"/>
          </a:p>
        </p:txBody>
      </p:sp>
      <p:sp>
        <p:nvSpPr>
          <p:cNvPr id="5" name="日期占位符 4">
            <a:extLst>
              <a:ext uri="{FF2B5EF4-FFF2-40B4-BE49-F238E27FC236}">
                <a16:creationId xmlns:a16="http://schemas.microsoft.com/office/drawing/2014/main" id="{31CC2084-87BD-45E3-AB5F-AFACB7378B10}"/>
              </a:ext>
            </a:extLst>
          </p:cNvPr>
          <p:cNvSpPr>
            <a:spLocks noGrp="1"/>
          </p:cNvSpPr>
          <p:nvPr>
            <p:ph type="dt" sz="half" idx="11"/>
          </p:nvPr>
        </p:nvSpPr>
        <p:spPr/>
        <p:txBody>
          <a:bodyPr/>
          <a:lstStyle/>
          <a:p>
            <a:pPr>
              <a:defRPr/>
            </a:pPr>
            <a:fld id="{EEE6FD6C-7840-4ECA-B751-0AF83003B6EF}" type="datetime11">
              <a:rPr lang="zh-CN" altLang="en-US" smtClean="0"/>
              <a:pPr>
                <a:defRPr/>
              </a:pPr>
              <a:t>06:27:48</a:t>
            </a:fld>
            <a:endParaRPr lang="en-US" altLang="zh-CN"/>
          </a:p>
        </p:txBody>
      </p:sp>
      <p:pic>
        <p:nvPicPr>
          <p:cNvPr id="6" name="图片 5">
            <a:extLst>
              <a:ext uri="{FF2B5EF4-FFF2-40B4-BE49-F238E27FC236}">
                <a16:creationId xmlns:a16="http://schemas.microsoft.com/office/drawing/2014/main" id="{A7185BC2-898E-44C3-99A3-6CD3FD0F3B96}"/>
              </a:ext>
            </a:extLst>
          </p:cNvPr>
          <p:cNvPicPr>
            <a:picLocks noChangeAspect="1"/>
          </p:cNvPicPr>
          <p:nvPr/>
        </p:nvPicPr>
        <p:blipFill rotWithShape="1">
          <a:blip r:embed="rId2">
            <a:clrChange>
              <a:clrFrom>
                <a:srgbClr val="BDB376"/>
              </a:clrFrom>
              <a:clrTo>
                <a:srgbClr val="BDB376">
                  <a:alpha val="0"/>
                </a:srgbClr>
              </a:clrTo>
            </a:clrChange>
          </a:blip>
          <a:srcRect t="3962"/>
          <a:stretch/>
        </p:blipFill>
        <p:spPr>
          <a:xfrm>
            <a:off x="755575" y="260648"/>
            <a:ext cx="7749202" cy="3665216"/>
          </a:xfrm>
          <a:prstGeom prst="rect">
            <a:avLst/>
          </a:prstGeom>
        </p:spPr>
      </p:pic>
      <p:pic>
        <p:nvPicPr>
          <p:cNvPr id="7" name="图片 6">
            <a:extLst>
              <a:ext uri="{FF2B5EF4-FFF2-40B4-BE49-F238E27FC236}">
                <a16:creationId xmlns:a16="http://schemas.microsoft.com/office/drawing/2014/main" id="{0229D566-A6F6-4118-88EA-3AEA2D7C0F5E}"/>
              </a:ext>
            </a:extLst>
          </p:cNvPr>
          <p:cNvPicPr>
            <a:picLocks noChangeAspect="1"/>
          </p:cNvPicPr>
          <p:nvPr/>
        </p:nvPicPr>
        <p:blipFill>
          <a:blip r:embed="rId3"/>
          <a:stretch>
            <a:fillRect/>
          </a:stretch>
        </p:blipFill>
        <p:spPr>
          <a:xfrm>
            <a:off x="809587" y="3977291"/>
            <a:ext cx="7695190" cy="2698313"/>
          </a:xfrm>
          <a:prstGeom prst="rect">
            <a:avLst/>
          </a:prstGeom>
        </p:spPr>
      </p:pic>
      <p:pic>
        <p:nvPicPr>
          <p:cNvPr id="8" name="图片 7">
            <a:extLst>
              <a:ext uri="{FF2B5EF4-FFF2-40B4-BE49-F238E27FC236}">
                <a16:creationId xmlns:a16="http://schemas.microsoft.com/office/drawing/2014/main" id="{0F033179-48C7-42BB-8E2C-62ADDA713305}"/>
              </a:ext>
            </a:extLst>
          </p:cNvPr>
          <p:cNvPicPr>
            <a:picLocks noChangeAspect="1"/>
          </p:cNvPicPr>
          <p:nvPr/>
        </p:nvPicPr>
        <p:blipFill>
          <a:blip r:embed="rId4"/>
          <a:stretch>
            <a:fillRect/>
          </a:stretch>
        </p:blipFill>
        <p:spPr>
          <a:xfrm>
            <a:off x="3419872" y="5891145"/>
            <a:ext cx="5526612" cy="576064"/>
          </a:xfrm>
          <a:prstGeom prst="rect">
            <a:avLst/>
          </a:prstGeom>
        </p:spPr>
      </p:pic>
    </p:spTree>
    <p:extLst>
      <p:ext uri="{BB962C8B-B14F-4D97-AF65-F5344CB8AC3E}">
        <p14:creationId xmlns:p14="http://schemas.microsoft.com/office/powerpoint/2010/main" val="3737565688"/>
      </p:ext>
    </p:extLst>
  </p:cSld>
  <p:clrMapOvr>
    <a:masterClrMapping/>
  </p:clrMapOvr>
  <p:transition>
    <p:cove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377" name="灯片编号占位符 1"/>
          <p:cNvSpPr>
            <a:spLocks noGrp="1"/>
          </p:cNvSpPr>
          <p:nvPr>
            <p:ph type="sldNum" sz="quarter" idx="10"/>
          </p:nvPr>
        </p:nvSpPr>
        <p:spPr>
          <a:noFill/>
        </p:spPr>
        <p:txBody>
          <a:bodyPr/>
          <a:lstStyle/>
          <a:p>
            <a:fld id="{7E441FD4-CD22-4301-910B-56570FB7F96A}" type="slidenum">
              <a:rPr lang="zh-CN" altLang="en-US" smtClean="0">
                <a:latin typeface="Arial" charset="0"/>
                <a:ea typeface="宋体" charset="-122"/>
              </a:rPr>
              <a:pPr/>
              <a:t>146</a:t>
            </a:fld>
            <a:endParaRPr lang="en-US" altLang="zh-CN">
              <a:latin typeface="Arial" charset="0"/>
              <a:ea typeface="宋体" charset="-122"/>
            </a:endParaRPr>
          </a:p>
        </p:txBody>
      </p:sp>
      <p:sp>
        <p:nvSpPr>
          <p:cNvPr id="229378" name="日期占位符 2"/>
          <p:cNvSpPr>
            <a:spLocks noGrp="1"/>
          </p:cNvSpPr>
          <p:nvPr>
            <p:ph type="dt" sz="quarter" idx="11"/>
          </p:nvPr>
        </p:nvSpPr>
        <p:spPr>
          <a:noFill/>
          <a:ln>
            <a:miter lim="800000"/>
            <a:headEnd/>
            <a:tailEnd/>
          </a:ln>
        </p:spPr>
        <p:txBody>
          <a:bodyPr/>
          <a:lstStyle/>
          <a:p>
            <a:fld id="{B1A4D508-71BF-4B32-8D68-E0D4236B1A73}"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29379" name="Rectangle 2"/>
          <p:cNvSpPr>
            <a:spLocks noGrp="1" noChangeArrowheads="1"/>
          </p:cNvSpPr>
          <p:nvPr>
            <p:ph type="title" idx="4294967295"/>
          </p:nvPr>
        </p:nvSpPr>
        <p:spPr>
          <a:xfrm>
            <a:off x="2114550" y="381000"/>
            <a:ext cx="6740525" cy="463550"/>
          </a:xfrm>
        </p:spPr>
        <p:txBody>
          <a:bodyPr/>
          <a:lstStyle/>
          <a:p>
            <a:pPr eaLnBrk="1" hangingPunct="1"/>
            <a:r>
              <a:rPr lang="en-US" altLang="zh-CN"/>
              <a:t>9.5  </a:t>
            </a:r>
            <a:r>
              <a:rPr lang="zh-CN" altLang="en-US"/>
              <a:t>性能测试工具</a:t>
            </a:r>
          </a:p>
        </p:txBody>
      </p:sp>
      <p:sp>
        <p:nvSpPr>
          <p:cNvPr id="229380" name="Rectangle 4"/>
          <p:cNvSpPr>
            <a:spLocks noChangeArrowheads="1"/>
          </p:cNvSpPr>
          <p:nvPr/>
        </p:nvSpPr>
        <p:spPr bwMode="auto">
          <a:xfrm>
            <a:off x="935038" y="2133600"/>
            <a:ext cx="6732587" cy="1924050"/>
          </a:xfrm>
          <a:prstGeom prst="rect">
            <a:avLst/>
          </a:prstGeom>
          <a:noFill/>
          <a:ln w="9525">
            <a:noFill/>
            <a:miter lim="800000"/>
            <a:headEnd/>
            <a:tailEnd/>
          </a:ln>
        </p:spPr>
        <p:txBody>
          <a:bodyPr lIns="0" tIns="0" rIns="0" bIns="0">
            <a:spAutoFit/>
          </a:bodyPr>
          <a:lstStyle/>
          <a:p>
            <a:pPr>
              <a:lnSpc>
                <a:spcPct val="150000"/>
              </a:lnSpc>
            </a:pPr>
            <a:r>
              <a:rPr lang="en-US" altLang="zh-CN" sz="2800" b="1"/>
              <a:t>9.5.1 JMeter</a:t>
            </a:r>
            <a:r>
              <a:rPr lang="zh-CN" altLang="en-US" sz="2800" b="1"/>
              <a:t>及其应用	</a:t>
            </a:r>
            <a:endParaRPr lang="en-US" altLang="zh-CN" sz="2800" b="1"/>
          </a:p>
          <a:p>
            <a:pPr>
              <a:lnSpc>
                <a:spcPct val="150000"/>
              </a:lnSpc>
            </a:pPr>
            <a:r>
              <a:rPr lang="en-US" altLang="zh-CN" sz="2800" b="1"/>
              <a:t>9.5.2 </a:t>
            </a:r>
            <a:r>
              <a:rPr lang="zh-CN" altLang="en-US" sz="2800" b="1"/>
              <a:t>性能测试工具的主要特性</a:t>
            </a:r>
            <a:endParaRPr lang="en-US" altLang="zh-CN" sz="2800" b="1"/>
          </a:p>
          <a:p>
            <a:pPr>
              <a:lnSpc>
                <a:spcPct val="150000"/>
              </a:lnSpc>
            </a:pPr>
            <a:r>
              <a:rPr lang="en-US" altLang="zh-CN" sz="2800" b="1"/>
              <a:t>9.5.3 </a:t>
            </a:r>
            <a:r>
              <a:rPr lang="zh-CN" altLang="en-US" sz="2800" b="1"/>
              <a:t>常见的性能测试工具</a:t>
            </a:r>
            <a:endParaRPr lang="en-US" altLang="zh-CN" sz="2800" b="1"/>
          </a:p>
        </p:txBody>
      </p:sp>
      <p:pic>
        <p:nvPicPr>
          <p:cNvPr id="229381" name="Picture 5" descr="J0286068"/>
          <p:cNvPicPr>
            <a:picLocks noChangeAspect="1" noChangeArrowheads="1"/>
          </p:cNvPicPr>
          <p:nvPr/>
        </p:nvPicPr>
        <p:blipFill>
          <a:blip r:embed="rId3"/>
          <a:srcRect/>
          <a:stretch>
            <a:fillRect/>
          </a:stretch>
        </p:blipFill>
        <p:spPr bwMode="auto">
          <a:xfrm>
            <a:off x="6804025" y="2205038"/>
            <a:ext cx="2052638" cy="3073400"/>
          </a:xfrm>
          <a:prstGeom prst="rect">
            <a:avLst/>
          </a:prstGeom>
          <a:noFill/>
          <a:ln w="9525">
            <a:noFill/>
            <a:miter lim="800000"/>
            <a:headEnd/>
            <a:tailEnd/>
          </a:ln>
        </p:spPr>
      </p:pic>
    </p:spTree>
  </p:cSld>
  <p:clrMapOvr>
    <a:masterClrMapping/>
  </p:clrMapOvr>
  <p:transition>
    <p:cover/>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1425" name="灯片编号占位符 3"/>
          <p:cNvSpPr>
            <a:spLocks noGrp="1"/>
          </p:cNvSpPr>
          <p:nvPr>
            <p:ph type="sldNum" sz="quarter" idx="10"/>
          </p:nvPr>
        </p:nvSpPr>
        <p:spPr>
          <a:noFill/>
        </p:spPr>
        <p:txBody>
          <a:bodyPr/>
          <a:lstStyle/>
          <a:p>
            <a:fld id="{C780B0C0-444E-465B-8028-1089BB0F808F}" type="slidenum">
              <a:rPr lang="zh-CN" altLang="en-US" smtClean="0">
                <a:latin typeface="Arial" charset="0"/>
                <a:ea typeface="宋体" charset="-122"/>
              </a:rPr>
              <a:pPr/>
              <a:t>147</a:t>
            </a:fld>
            <a:endParaRPr lang="en-US" altLang="zh-CN">
              <a:latin typeface="Arial" charset="0"/>
              <a:ea typeface="宋体" charset="-122"/>
            </a:endParaRPr>
          </a:p>
        </p:txBody>
      </p:sp>
      <p:sp>
        <p:nvSpPr>
          <p:cNvPr id="231426" name="日期占位符 4"/>
          <p:cNvSpPr>
            <a:spLocks noGrp="1"/>
          </p:cNvSpPr>
          <p:nvPr>
            <p:ph type="dt" sz="quarter" idx="11"/>
          </p:nvPr>
        </p:nvSpPr>
        <p:spPr>
          <a:noFill/>
          <a:ln>
            <a:miter lim="800000"/>
            <a:headEnd/>
            <a:tailEnd/>
          </a:ln>
        </p:spPr>
        <p:txBody>
          <a:bodyPr/>
          <a:lstStyle/>
          <a:p>
            <a:fld id="{3C4580DA-C77E-4C6F-B546-353B9F330819}"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31427" name="Rectangle 2"/>
          <p:cNvSpPr>
            <a:spLocks noGrp="1" noChangeArrowheads="1"/>
          </p:cNvSpPr>
          <p:nvPr>
            <p:ph type="title"/>
          </p:nvPr>
        </p:nvSpPr>
        <p:spPr/>
        <p:txBody>
          <a:bodyPr/>
          <a:lstStyle/>
          <a:p>
            <a:pPr eaLnBrk="1" hangingPunct="1"/>
            <a:r>
              <a:rPr lang="en-US" altLang="zh-CN"/>
              <a:t>9.5.1 JMeter</a:t>
            </a:r>
            <a:r>
              <a:rPr lang="zh-CN" altLang="en-US"/>
              <a:t>及其应用</a:t>
            </a:r>
          </a:p>
        </p:txBody>
      </p:sp>
      <p:sp>
        <p:nvSpPr>
          <p:cNvPr id="231428" name="Rectangle 3"/>
          <p:cNvSpPr>
            <a:spLocks noGrp="1" noChangeArrowheads="1"/>
          </p:cNvSpPr>
          <p:nvPr>
            <p:ph type="body" idx="1"/>
          </p:nvPr>
        </p:nvSpPr>
        <p:spPr>
          <a:xfrm>
            <a:off x="863600" y="1376363"/>
            <a:ext cx="8101013" cy="4751387"/>
          </a:xfrm>
        </p:spPr>
        <p:txBody>
          <a:bodyPr/>
          <a:lstStyle/>
          <a:p>
            <a:pPr eaLnBrk="1" hangingPunct="1"/>
            <a:r>
              <a:rPr lang="en-US" altLang="zh-CN"/>
              <a:t>JMeter</a:t>
            </a:r>
            <a:r>
              <a:rPr lang="zh-CN" altLang="en-US"/>
              <a:t>脚本基本来源有三种：</a:t>
            </a:r>
          </a:p>
          <a:p>
            <a:pPr lvl="1" eaLnBrk="1" hangingPunct="1"/>
            <a:r>
              <a:rPr lang="en-US" altLang="zh-CN"/>
              <a:t>JMeter</a:t>
            </a:r>
            <a:r>
              <a:rPr lang="zh-CN" altLang="en-US"/>
              <a:t>自带的</a:t>
            </a:r>
            <a:r>
              <a:rPr lang="en-US" altLang="zh-CN"/>
              <a:t>HTTP</a:t>
            </a:r>
            <a:r>
              <a:rPr lang="zh-CN" altLang="en-US"/>
              <a:t>代理服务器组件进行录制</a:t>
            </a:r>
          </a:p>
          <a:p>
            <a:pPr lvl="1" eaLnBrk="1" hangingPunct="1"/>
            <a:r>
              <a:rPr lang="zh-CN" altLang="en-US"/>
              <a:t>使用</a:t>
            </a:r>
            <a:r>
              <a:rPr lang="en-US" altLang="zh-CN"/>
              <a:t>BadBoy</a:t>
            </a:r>
            <a:r>
              <a:rPr lang="zh-CN" altLang="en-US"/>
              <a:t>录制</a:t>
            </a:r>
          </a:p>
          <a:p>
            <a:pPr lvl="1" eaLnBrk="1" hangingPunct="1"/>
            <a:r>
              <a:rPr lang="zh-CN" altLang="en-US"/>
              <a:t>手动录制</a:t>
            </a:r>
          </a:p>
        </p:txBody>
      </p:sp>
    </p:spTree>
  </p:cSld>
  <p:clrMapOvr>
    <a:masterClrMapping/>
  </p:clrMapOvr>
  <p:transition>
    <p:cover/>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2449" name="灯片编号占位符 3"/>
          <p:cNvSpPr>
            <a:spLocks noGrp="1"/>
          </p:cNvSpPr>
          <p:nvPr>
            <p:ph type="sldNum" sz="quarter" idx="10"/>
          </p:nvPr>
        </p:nvSpPr>
        <p:spPr>
          <a:noFill/>
        </p:spPr>
        <p:txBody>
          <a:bodyPr/>
          <a:lstStyle/>
          <a:p>
            <a:fld id="{59F463FA-BC83-4891-9E9A-94005FC543F7}" type="slidenum">
              <a:rPr lang="zh-CN" altLang="en-US" smtClean="0">
                <a:latin typeface="Arial" charset="0"/>
                <a:ea typeface="宋体" charset="-122"/>
              </a:rPr>
              <a:pPr/>
              <a:t>148</a:t>
            </a:fld>
            <a:endParaRPr lang="en-US" altLang="zh-CN">
              <a:latin typeface="Arial" charset="0"/>
              <a:ea typeface="宋体" charset="-122"/>
            </a:endParaRPr>
          </a:p>
        </p:txBody>
      </p:sp>
      <p:sp>
        <p:nvSpPr>
          <p:cNvPr id="232450" name="日期占位符 4"/>
          <p:cNvSpPr>
            <a:spLocks noGrp="1"/>
          </p:cNvSpPr>
          <p:nvPr>
            <p:ph type="dt" sz="quarter" idx="11"/>
          </p:nvPr>
        </p:nvSpPr>
        <p:spPr>
          <a:noFill/>
          <a:ln>
            <a:miter lim="800000"/>
            <a:headEnd/>
            <a:tailEnd/>
          </a:ln>
        </p:spPr>
        <p:txBody>
          <a:bodyPr/>
          <a:lstStyle/>
          <a:p>
            <a:fld id="{44517C8D-845B-4BB0-B52B-8FAE0740C638}"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32451" name="Rectangle 2"/>
          <p:cNvSpPr>
            <a:spLocks noGrp="1" noChangeArrowheads="1"/>
          </p:cNvSpPr>
          <p:nvPr>
            <p:ph type="title"/>
          </p:nvPr>
        </p:nvSpPr>
        <p:spPr/>
        <p:txBody>
          <a:bodyPr/>
          <a:lstStyle/>
          <a:p>
            <a:pPr eaLnBrk="1" hangingPunct="1"/>
            <a:r>
              <a:rPr lang="en-US" altLang="zh-CN"/>
              <a:t>9.5.1 JMeter</a:t>
            </a:r>
            <a:r>
              <a:rPr lang="zh-CN" altLang="en-US"/>
              <a:t>及其应用</a:t>
            </a:r>
          </a:p>
        </p:txBody>
      </p:sp>
      <p:sp>
        <p:nvSpPr>
          <p:cNvPr id="232452" name="Rectangle 3"/>
          <p:cNvSpPr>
            <a:spLocks noGrp="1" noChangeArrowheads="1"/>
          </p:cNvSpPr>
          <p:nvPr>
            <p:ph type="body" idx="1"/>
          </p:nvPr>
        </p:nvSpPr>
        <p:spPr/>
        <p:txBody>
          <a:bodyPr/>
          <a:lstStyle/>
          <a:p>
            <a:pPr eaLnBrk="1" hangingPunct="1"/>
            <a:endParaRPr lang="zh-CN" altLang="en-US"/>
          </a:p>
        </p:txBody>
      </p:sp>
      <p:pic>
        <p:nvPicPr>
          <p:cNvPr id="232453" name="Picture 4"/>
          <p:cNvPicPr>
            <a:picLocks noChangeAspect="1" noChangeArrowheads="1"/>
          </p:cNvPicPr>
          <p:nvPr/>
        </p:nvPicPr>
        <p:blipFill>
          <a:blip r:embed="rId2"/>
          <a:srcRect r="15834"/>
          <a:stretch>
            <a:fillRect/>
          </a:stretch>
        </p:blipFill>
        <p:spPr bwMode="auto">
          <a:xfrm>
            <a:off x="287338" y="981075"/>
            <a:ext cx="8532812" cy="5549900"/>
          </a:xfrm>
          <a:prstGeom prst="rect">
            <a:avLst/>
          </a:prstGeom>
          <a:noFill/>
          <a:ln w="9525">
            <a:noFill/>
            <a:miter lim="800000"/>
            <a:headEnd/>
            <a:tailEnd/>
          </a:ln>
        </p:spPr>
      </p:pic>
      <p:sp>
        <p:nvSpPr>
          <p:cNvPr id="642053" name="Rectangle 5"/>
          <p:cNvSpPr>
            <a:spLocks noChangeArrowheads="1"/>
          </p:cNvSpPr>
          <p:nvPr/>
        </p:nvSpPr>
        <p:spPr bwMode="auto">
          <a:xfrm>
            <a:off x="1150938" y="1736725"/>
            <a:ext cx="2160587" cy="287338"/>
          </a:xfrm>
          <a:prstGeom prst="rect">
            <a:avLst/>
          </a:prstGeom>
          <a:noFill/>
          <a:ln w="25400" algn="ctr">
            <a:solidFill>
              <a:srgbClr val="FF0000"/>
            </a:solidFill>
            <a:miter lim="800000"/>
            <a:headEnd/>
            <a:tailEnd/>
          </a:ln>
        </p:spPr>
        <p:txBody>
          <a:bodyPr wrap="none" anchor="ctr"/>
          <a:lstStyle/>
          <a:p>
            <a:pPr>
              <a:lnSpc>
                <a:spcPct val="70000"/>
              </a:lnSpc>
              <a:spcBef>
                <a:spcPct val="20000"/>
              </a:spcBef>
              <a:buFont typeface="Arial" charset="0"/>
              <a:buChar char="•"/>
            </a:pPr>
            <a:endParaRPr lang="zh-CN" altLang="en-US" b="1"/>
          </a:p>
        </p:txBody>
      </p:sp>
      <p:sp>
        <p:nvSpPr>
          <p:cNvPr id="642054" name="Rectangle 6"/>
          <p:cNvSpPr>
            <a:spLocks noChangeArrowheads="1"/>
          </p:cNvSpPr>
          <p:nvPr/>
        </p:nvSpPr>
        <p:spPr bwMode="auto">
          <a:xfrm>
            <a:off x="2951163" y="1449388"/>
            <a:ext cx="287337" cy="252412"/>
          </a:xfrm>
          <a:prstGeom prst="rect">
            <a:avLst/>
          </a:prstGeom>
          <a:noFill/>
          <a:ln w="25400" algn="ctr">
            <a:solidFill>
              <a:srgbClr val="FF0000"/>
            </a:solidFill>
            <a:miter lim="800000"/>
            <a:headEnd/>
            <a:tailEnd/>
          </a:ln>
        </p:spPr>
        <p:txBody>
          <a:bodyPr wrap="none" anchor="ctr"/>
          <a:lstStyle/>
          <a:p>
            <a:pPr>
              <a:lnSpc>
                <a:spcPct val="70000"/>
              </a:lnSpc>
              <a:spcBef>
                <a:spcPct val="20000"/>
              </a:spcBef>
              <a:buFont typeface="Arial" charset="0"/>
              <a:buChar char="•"/>
            </a:pPr>
            <a:endParaRPr lang="zh-CN" altLang="en-US" b="1"/>
          </a:p>
        </p:txBody>
      </p:sp>
      <p:sp>
        <p:nvSpPr>
          <p:cNvPr id="642055" name="Rectangle 7"/>
          <p:cNvSpPr>
            <a:spLocks noChangeArrowheads="1"/>
          </p:cNvSpPr>
          <p:nvPr/>
        </p:nvSpPr>
        <p:spPr bwMode="auto">
          <a:xfrm>
            <a:off x="3240088" y="1447800"/>
            <a:ext cx="252412" cy="288925"/>
          </a:xfrm>
          <a:prstGeom prst="rect">
            <a:avLst/>
          </a:prstGeom>
          <a:noFill/>
          <a:ln w="25400" algn="ctr">
            <a:solidFill>
              <a:srgbClr val="FF0000"/>
            </a:solidFill>
            <a:miter lim="800000"/>
            <a:headEnd/>
            <a:tailEnd/>
          </a:ln>
        </p:spPr>
        <p:txBody>
          <a:bodyPr wrap="none" anchor="ctr"/>
          <a:lstStyle/>
          <a:p>
            <a:pPr>
              <a:lnSpc>
                <a:spcPct val="70000"/>
              </a:lnSpc>
              <a:spcBef>
                <a:spcPct val="20000"/>
              </a:spcBef>
              <a:buFont typeface="Arial" charset="0"/>
              <a:buChar char="•"/>
            </a:pPr>
            <a:endParaRPr lang="zh-CN" altLang="en-US" b="1"/>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42053"/>
                                        </p:tgtEl>
                                        <p:attrNameLst>
                                          <p:attrName>style.visibility</p:attrName>
                                        </p:attrNameLst>
                                      </p:cBhvr>
                                      <p:to>
                                        <p:strVal val="visible"/>
                                      </p:to>
                                    </p:set>
                                    <p:animEffect transition="in" filter="wipe(down)">
                                      <p:cBhvr>
                                        <p:cTn id="7" dur="580">
                                          <p:stCondLst>
                                            <p:cond delay="0"/>
                                          </p:stCondLst>
                                        </p:cTn>
                                        <p:tgtEl>
                                          <p:spTgt spid="642053"/>
                                        </p:tgtEl>
                                      </p:cBhvr>
                                    </p:animEffect>
                                    <p:anim calcmode="lin" valueType="num">
                                      <p:cBhvr>
                                        <p:cTn id="8" dur="1822" tmFilter="0,0; 0.14,0.36; 0.43,0.73; 0.71,0.91; 1.0,1.0">
                                          <p:stCondLst>
                                            <p:cond delay="0"/>
                                          </p:stCondLst>
                                        </p:cTn>
                                        <p:tgtEl>
                                          <p:spTgt spid="64205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4205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4205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4205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42053"/>
                                        </p:tgtEl>
                                        <p:attrNameLst>
                                          <p:attrName>ppt_y</p:attrName>
                                        </p:attrNameLst>
                                      </p:cBhvr>
                                      <p:tavLst>
                                        <p:tav tm="0" fmla="#ppt_y-sin(pi*$)/81">
                                          <p:val>
                                            <p:fltVal val="0"/>
                                          </p:val>
                                        </p:tav>
                                        <p:tav tm="100000">
                                          <p:val>
                                            <p:fltVal val="1"/>
                                          </p:val>
                                        </p:tav>
                                      </p:tavLst>
                                    </p:anim>
                                    <p:animScale>
                                      <p:cBhvr>
                                        <p:cTn id="13" dur="26">
                                          <p:stCondLst>
                                            <p:cond delay="650"/>
                                          </p:stCondLst>
                                        </p:cTn>
                                        <p:tgtEl>
                                          <p:spTgt spid="642053"/>
                                        </p:tgtEl>
                                      </p:cBhvr>
                                      <p:to x="100000" y="60000"/>
                                    </p:animScale>
                                    <p:animScale>
                                      <p:cBhvr>
                                        <p:cTn id="14" dur="166" decel="50000">
                                          <p:stCondLst>
                                            <p:cond delay="676"/>
                                          </p:stCondLst>
                                        </p:cTn>
                                        <p:tgtEl>
                                          <p:spTgt spid="642053"/>
                                        </p:tgtEl>
                                      </p:cBhvr>
                                      <p:to x="100000" y="100000"/>
                                    </p:animScale>
                                    <p:animScale>
                                      <p:cBhvr>
                                        <p:cTn id="15" dur="26">
                                          <p:stCondLst>
                                            <p:cond delay="1312"/>
                                          </p:stCondLst>
                                        </p:cTn>
                                        <p:tgtEl>
                                          <p:spTgt spid="642053"/>
                                        </p:tgtEl>
                                      </p:cBhvr>
                                      <p:to x="100000" y="80000"/>
                                    </p:animScale>
                                    <p:animScale>
                                      <p:cBhvr>
                                        <p:cTn id="16" dur="166" decel="50000">
                                          <p:stCondLst>
                                            <p:cond delay="1338"/>
                                          </p:stCondLst>
                                        </p:cTn>
                                        <p:tgtEl>
                                          <p:spTgt spid="642053"/>
                                        </p:tgtEl>
                                      </p:cBhvr>
                                      <p:to x="100000" y="100000"/>
                                    </p:animScale>
                                    <p:animScale>
                                      <p:cBhvr>
                                        <p:cTn id="17" dur="26">
                                          <p:stCondLst>
                                            <p:cond delay="1642"/>
                                          </p:stCondLst>
                                        </p:cTn>
                                        <p:tgtEl>
                                          <p:spTgt spid="642053"/>
                                        </p:tgtEl>
                                      </p:cBhvr>
                                      <p:to x="100000" y="90000"/>
                                    </p:animScale>
                                    <p:animScale>
                                      <p:cBhvr>
                                        <p:cTn id="18" dur="166" decel="50000">
                                          <p:stCondLst>
                                            <p:cond delay="1668"/>
                                          </p:stCondLst>
                                        </p:cTn>
                                        <p:tgtEl>
                                          <p:spTgt spid="642053"/>
                                        </p:tgtEl>
                                      </p:cBhvr>
                                      <p:to x="100000" y="100000"/>
                                    </p:animScale>
                                    <p:animScale>
                                      <p:cBhvr>
                                        <p:cTn id="19" dur="26">
                                          <p:stCondLst>
                                            <p:cond delay="1808"/>
                                          </p:stCondLst>
                                        </p:cTn>
                                        <p:tgtEl>
                                          <p:spTgt spid="642053"/>
                                        </p:tgtEl>
                                      </p:cBhvr>
                                      <p:to x="100000" y="95000"/>
                                    </p:animScale>
                                    <p:animScale>
                                      <p:cBhvr>
                                        <p:cTn id="20" dur="166" decel="50000">
                                          <p:stCondLst>
                                            <p:cond delay="1834"/>
                                          </p:stCondLst>
                                        </p:cTn>
                                        <p:tgtEl>
                                          <p:spTgt spid="642053"/>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42054"/>
                                        </p:tgtEl>
                                        <p:attrNameLst>
                                          <p:attrName>style.visibility</p:attrName>
                                        </p:attrNameLst>
                                      </p:cBhvr>
                                      <p:to>
                                        <p:strVal val="visible"/>
                                      </p:to>
                                    </p:set>
                                    <p:animEffect transition="in" filter="wipe(down)">
                                      <p:cBhvr>
                                        <p:cTn id="25" dur="580">
                                          <p:stCondLst>
                                            <p:cond delay="0"/>
                                          </p:stCondLst>
                                        </p:cTn>
                                        <p:tgtEl>
                                          <p:spTgt spid="642054"/>
                                        </p:tgtEl>
                                      </p:cBhvr>
                                    </p:animEffect>
                                    <p:anim calcmode="lin" valueType="num">
                                      <p:cBhvr>
                                        <p:cTn id="26" dur="1822" tmFilter="0,0; 0.14,0.36; 0.43,0.73; 0.71,0.91; 1.0,1.0">
                                          <p:stCondLst>
                                            <p:cond delay="0"/>
                                          </p:stCondLst>
                                        </p:cTn>
                                        <p:tgtEl>
                                          <p:spTgt spid="64205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4205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4205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4205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42054"/>
                                        </p:tgtEl>
                                        <p:attrNameLst>
                                          <p:attrName>ppt_y</p:attrName>
                                        </p:attrNameLst>
                                      </p:cBhvr>
                                      <p:tavLst>
                                        <p:tav tm="0" fmla="#ppt_y-sin(pi*$)/81">
                                          <p:val>
                                            <p:fltVal val="0"/>
                                          </p:val>
                                        </p:tav>
                                        <p:tav tm="100000">
                                          <p:val>
                                            <p:fltVal val="1"/>
                                          </p:val>
                                        </p:tav>
                                      </p:tavLst>
                                    </p:anim>
                                    <p:animScale>
                                      <p:cBhvr>
                                        <p:cTn id="31" dur="26">
                                          <p:stCondLst>
                                            <p:cond delay="650"/>
                                          </p:stCondLst>
                                        </p:cTn>
                                        <p:tgtEl>
                                          <p:spTgt spid="642054"/>
                                        </p:tgtEl>
                                      </p:cBhvr>
                                      <p:to x="100000" y="60000"/>
                                    </p:animScale>
                                    <p:animScale>
                                      <p:cBhvr>
                                        <p:cTn id="32" dur="166" decel="50000">
                                          <p:stCondLst>
                                            <p:cond delay="676"/>
                                          </p:stCondLst>
                                        </p:cTn>
                                        <p:tgtEl>
                                          <p:spTgt spid="642054"/>
                                        </p:tgtEl>
                                      </p:cBhvr>
                                      <p:to x="100000" y="100000"/>
                                    </p:animScale>
                                    <p:animScale>
                                      <p:cBhvr>
                                        <p:cTn id="33" dur="26">
                                          <p:stCondLst>
                                            <p:cond delay="1312"/>
                                          </p:stCondLst>
                                        </p:cTn>
                                        <p:tgtEl>
                                          <p:spTgt spid="642054"/>
                                        </p:tgtEl>
                                      </p:cBhvr>
                                      <p:to x="100000" y="80000"/>
                                    </p:animScale>
                                    <p:animScale>
                                      <p:cBhvr>
                                        <p:cTn id="34" dur="166" decel="50000">
                                          <p:stCondLst>
                                            <p:cond delay="1338"/>
                                          </p:stCondLst>
                                        </p:cTn>
                                        <p:tgtEl>
                                          <p:spTgt spid="642054"/>
                                        </p:tgtEl>
                                      </p:cBhvr>
                                      <p:to x="100000" y="100000"/>
                                    </p:animScale>
                                    <p:animScale>
                                      <p:cBhvr>
                                        <p:cTn id="35" dur="26">
                                          <p:stCondLst>
                                            <p:cond delay="1642"/>
                                          </p:stCondLst>
                                        </p:cTn>
                                        <p:tgtEl>
                                          <p:spTgt spid="642054"/>
                                        </p:tgtEl>
                                      </p:cBhvr>
                                      <p:to x="100000" y="90000"/>
                                    </p:animScale>
                                    <p:animScale>
                                      <p:cBhvr>
                                        <p:cTn id="36" dur="166" decel="50000">
                                          <p:stCondLst>
                                            <p:cond delay="1668"/>
                                          </p:stCondLst>
                                        </p:cTn>
                                        <p:tgtEl>
                                          <p:spTgt spid="642054"/>
                                        </p:tgtEl>
                                      </p:cBhvr>
                                      <p:to x="100000" y="100000"/>
                                    </p:animScale>
                                    <p:animScale>
                                      <p:cBhvr>
                                        <p:cTn id="37" dur="26">
                                          <p:stCondLst>
                                            <p:cond delay="1808"/>
                                          </p:stCondLst>
                                        </p:cTn>
                                        <p:tgtEl>
                                          <p:spTgt spid="642054"/>
                                        </p:tgtEl>
                                      </p:cBhvr>
                                      <p:to x="100000" y="95000"/>
                                    </p:animScale>
                                    <p:animScale>
                                      <p:cBhvr>
                                        <p:cTn id="38" dur="166" decel="50000">
                                          <p:stCondLst>
                                            <p:cond delay="1834"/>
                                          </p:stCondLst>
                                        </p:cTn>
                                        <p:tgtEl>
                                          <p:spTgt spid="642054"/>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642055"/>
                                        </p:tgtEl>
                                        <p:attrNameLst>
                                          <p:attrName>style.visibility</p:attrName>
                                        </p:attrNameLst>
                                      </p:cBhvr>
                                      <p:to>
                                        <p:strVal val="visible"/>
                                      </p:to>
                                    </p:set>
                                    <p:animEffect transition="in" filter="wipe(down)">
                                      <p:cBhvr>
                                        <p:cTn id="43" dur="580">
                                          <p:stCondLst>
                                            <p:cond delay="0"/>
                                          </p:stCondLst>
                                        </p:cTn>
                                        <p:tgtEl>
                                          <p:spTgt spid="642055"/>
                                        </p:tgtEl>
                                      </p:cBhvr>
                                    </p:animEffect>
                                    <p:anim calcmode="lin" valueType="num">
                                      <p:cBhvr>
                                        <p:cTn id="44" dur="1822" tmFilter="0,0; 0.14,0.36; 0.43,0.73; 0.71,0.91; 1.0,1.0">
                                          <p:stCondLst>
                                            <p:cond delay="0"/>
                                          </p:stCondLst>
                                        </p:cTn>
                                        <p:tgtEl>
                                          <p:spTgt spid="64205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64205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64205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64205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642055"/>
                                        </p:tgtEl>
                                        <p:attrNameLst>
                                          <p:attrName>ppt_y</p:attrName>
                                        </p:attrNameLst>
                                      </p:cBhvr>
                                      <p:tavLst>
                                        <p:tav tm="0" fmla="#ppt_y-sin(pi*$)/81">
                                          <p:val>
                                            <p:fltVal val="0"/>
                                          </p:val>
                                        </p:tav>
                                        <p:tav tm="100000">
                                          <p:val>
                                            <p:fltVal val="1"/>
                                          </p:val>
                                        </p:tav>
                                      </p:tavLst>
                                    </p:anim>
                                    <p:animScale>
                                      <p:cBhvr>
                                        <p:cTn id="49" dur="26">
                                          <p:stCondLst>
                                            <p:cond delay="650"/>
                                          </p:stCondLst>
                                        </p:cTn>
                                        <p:tgtEl>
                                          <p:spTgt spid="642055"/>
                                        </p:tgtEl>
                                      </p:cBhvr>
                                      <p:to x="100000" y="60000"/>
                                    </p:animScale>
                                    <p:animScale>
                                      <p:cBhvr>
                                        <p:cTn id="50" dur="166" decel="50000">
                                          <p:stCondLst>
                                            <p:cond delay="676"/>
                                          </p:stCondLst>
                                        </p:cTn>
                                        <p:tgtEl>
                                          <p:spTgt spid="642055"/>
                                        </p:tgtEl>
                                      </p:cBhvr>
                                      <p:to x="100000" y="100000"/>
                                    </p:animScale>
                                    <p:animScale>
                                      <p:cBhvr>
                                        <p:cTn id="51" dur="26">
                                          <p:stCondLst>
                                            <p:cond delay="1312"/>
                                          </p:stCondLst>
                                        </p:cTn>
                                        <p:tgtEl>
                                          <p:spTgt spid="642055"/>
                                        </p:tgtEl>
                                      </p:cBhvr>
                                      <p:to x="100000" y="80000"/>
                                    </p:animScale>
                                    <p:animScale>
                                      <p:cBhvr>
                                        <p:cTn id="52" dur="166" decel="50000">
                                          <p:stCondLst>
                                            <p:cond delay="1338"/>
                                          </p:stCondLst>
                                        </p:cTn>
                                        <p:tgtEl>
                                          <p:spTgt spid="642055"/>
                                        </p:tgtEl>
                                      </p:cBhvr>
                                      <p:to x="100000" y="100000"/>
                                    </p:animScale>
                                    <p:animScale>
                                      <p:cBhvr>
                                        <p:cTn id="53" dur="26">
                                          <p:stCondLst>
                                            <p:cond delay="1642"/>
                                          </p:stCondLst>
                                        </p:cTn>
                                        <p:tgtEl>
                                          <p:spTgt spid="642055"/>
                                        </p:tgtEl>
                                      </p:cBhvr>
                                      <p:to x="100000" y="90000"/>
                                    </p:animScale>
                                    <p:animScale>
                                      <p:cBhvr>
                                        <p:cTn id="54" dur="166" decel="50000">
                                          <p:stCondLst>
                                            <p:cond delay="1668"/>
                                          </p:stCondLst>
                                        </p:cTn>
                                        <p:tgtEl>
                                          <p:spTgt spid="642055"/>
                                        </p:tgtEl>
                                      </p:cBhvr>
                                      <p:to x="100000" y="100000"/>
                                    </p:animScale>
                                    <p:animScale>
                                      <p:cBhvr>
                                        <p:cTn id="55" dur="26">
                                          <p:stCondLst>
                                            <p:cond delay="1808"/>
                                          </p:stCondLst>
                                        </p:cTn>
                                        <p:tgtEl>
                                          <p:spTgt spid="642055"/>
                                        </p:tgtEl>
                                      </p:cBhvr>
                                      <p:to x="100000" y="95000"/>
                                    </p:animScale>
                                    <p:animScale>
                                      <p:cBhvr>
                                        <p:cTn id="56" dur="166" decel="50000">
                                          <p:stCondLst>
                                            <p:cond delay="1834"/>
                                          </p:stCondLst>
                                        </p:cTn>
                                        <p:tgtEl>
                                          <p:spTgt spid="6420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3" grpId="0" animBg="1"/>
      <p:bldP spid="642054" grpId="0" animBg="1"/>
      <p:bldP spid="642055"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473" name="灯片编号占位符 3"/>
          <p:cNvSpPr>
            <a:spLocks noGrp="1"/>
          </p:cNvSpPr>
          <p:nvPr>
            <p:ph type="sldNum" sz="quarter" idx="10"/>
          </p:nvPr>
        </p:nvSpPr>
        <p:spPr>
          <a:noFill/>
        </p:spPr>
        <p:txBody>
          <a:bodyPr/>
          <a:lstStyle/>
          <a:p>
            <a:fld id="{17115D6D-A145-4D26-8C09-9AD4DC42E7C2}" type="slidenum">
              <a:rPr lang="zh-CN" altLang="en-US" smtClean="0">
                <a:latin typeface="Arial" charset="0"/>
                <a:ea typeface="宋体" charset="-122"/>
              </a:rPr>
              <a:pPr/>
              <a:t>149</a:t>
            </a:fld>
            <a:endParaRPr lang="en-US" altLang="zh-CN">
              <a:latin typeface="Arial" charset="0"/>
              <a:ea typeface="宋体" charset="-122"/>
            </a:endParaRPr>
          </a:p>
        </p:txBody>
      </p:sp>
      <p:sp>
        <p:nvSpPr>
          <p:cNvPr id="233474" name="日期占位符 4"/>
          <p:cNvSpPr>
            <a:spLocks noGrp="1"/>
          </p:cNvSpPr>
          <p:nvPr>
            <p:ph type="dt" sz="quarter" idx="11"/>
          </p:nvPr>
        </p:nvSpPr>
        <p:spPr>
          <a:noFill/>
          <a:ln>
            <a:miter lim="800000"/>
            <a:headEnd/>
            <a:tailEnd/>
          </a:ln>
        </p:spPr>
        <p:txBody>
          <a:bodyPr/>
          <a:lstStyle/>
          <a:p>
            <a:fld id="{E60DFCEB-EE2B-4E5E-BDAD-AC3CDD8F523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33475" name="Rectangle 2"/>
          <p:cNvSpPr>
            <a:spLocks noGrp="1" noChangeArrowheads="1"/>
          </p:cNvSpPr>
          <p:nvPr>
            <p:ph type="title"/>
          </p:nvPr>
        </p:nvSpPr>
        <p:spPr/>
        <p:txBody>
          <a:bodyPr/>
          <a:lstStyle/>
          <a:p>
            <a:pPr eaLnBrk="1" hangingPunct="1"/>
            <a:r>
              <a:rPr lang="en-US" altLang="zh-CN"/>
              <a:t>9.5.1 JMeter</a:t>
            </a:r>
            <a:r>
              <a:rPr lang="zh-CN" altLang="en-US"/>
              <a:t>及其应用</a:t>
            </a:r>
          </a:p>
        </p:txBody>
      </p:sp>
      <p:sp>
        <p:nvSpPr>
          <p:cNvPr id="233476" name="Rectangle 3"/>
          <p:cNvSpPr>
            <a:spLocks noGrp="1" noChangeArrowheads="1"/>
          </p:cNvSpPr>
          <p:nvPr>
            <p:ph type="body" idx="1"/>
          </p:nvPr>
        </p:nvSpPr>
        <p:spPr/>
        <p:txBody>
          <a:bodyPr/>
          <a:lstStyle/>
          <a:p>
            <a:pPr eaLnBrk="1" hangingPunct="1"/>
            <a:endParaRPr lang="zh-CN" altLang="en-US"/>
          </a:p>
        </p:txBody>
      </p:sp>
      <p:pic>
        <p:nvPicPr>
          <p:cNvPr id="233477" name="Picture 4"/>
          <p:cNvPicPr>
            <a:picLocks noChangeAspect="1" noChangeArrowheads="1"/>
          </p:cNvPicPr>
          <p:nvPr/>
        </p:nvPicPr>
        <p:blipFill>
          <a:blip r:embed="rId2"/>
          <a:srcRect/>
          <a:stretch>
            <a:fillRect/>
          </a:stretch>
        </p:blipFill>
        <p:spPr bwMode="auto">
          <a:xfrm>
            <a:off x="1439863" y="1016000"/>
            <a:ext cx="6877050" cy="5618163"/>
          </a:xfrm>
          <a:prstGeom prst="rect">
            <a:avLst/>
          </a:prstGeom>
          <a:noFill/>
          <a:ln w="9525">
            <a:noFill/>
            <a:miter lim="800000"/>
            <a:headEnd/>
            <a:tailEnd/>
          </a:ln>
        </p:spPr>
      </p:pic>
    </p:spTree>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1"/>
          <p:cNvSpPr>
            <a:spLocks noGrp="1"/>
          </p:cNvSpPr>
          <p:nvPr>
            <p:ph type="sldNum" sz="quarter" idx="10"/>
          </p:nvPr>
        </p:nvSpPr>
        <p:spPr>
          <a:noFill/>
        </p:spPr>
        <p:txBody>
          <a:bodyPr/>
          <a:lstStyle/>
          <a:p>
            <a:fld id="{3974E8AD-DA1C-4DDC-8CF1-F16AC9BC08DA}" type="slidenum">
              <a:rPr lang="zh-CN" altLang="en-US" smtClean="0">
                <a:latin typeface="Arial" charset="0"/>
                <a:ea typeface="宋体" charset="-122"/>
              </a:rPr>
              <a:pPr/>
              <a:t>15</a:t>
            </a:fld>
            <a:endParaRPr lang="en-US" altLang="zh-CN">
              <a:latin typeface="Arial" charset="0"/>
              <a:ea typeface="宋体" charset="-122"/>
            </a:endParaRPr>
          </a:p>
        </p:txBody>
      </p:sp>
      <p:sp>
        <p:nvSpPr>
          <p:cNvPr id="58370" name="日期占位符 2"/>
          <p:cNvSpPr>
            <a:spLocks noGrp="1"/>
          </p:cNvSpPr>
          <p:nvPr>
            <p:ph type="dt" sz="quarter" idx="11"/>
          </p:nvPr>
        </p:nvSpPr>
        <p:spPr>
          <a:noFill/>
          <a:ln>
            <a:miter lim="800000"/>
            <a:headEnd/>
            <a:tailEnd/>
          </a:ln>
        </p:spPr>
        <p:txBody>
          <a:bodyPr/>
          <a:lstStyle/>
          <a:p>
            <a:fld id="{E7F5D1B2-D302-4476-921B-A32CA33F2C38}" type="datetime11">
              <a:rPr lang="zh-CN" altLang="en-US" smtClean="0">
                <a:latin typeface="Arial" charset="0"/>
                <a:ea typeface="宋体" charset="-122"/>
              </a:rPr>
              <a:pPr/>
              <a:t>06:27:48</a:t>
            </a:fld>
            <a:endParaRPr lang="en-US" altLang="zh-CN">
              <a:latin typeface="Arial" charset="0"/>
              <a:ea typeface="宋体" charset="-122"/>
            </a:endParaRPr>
          </a:p>
        </p:txBody>
      </p:sp>
      <p:sp>
        <p:nvSpPr>
          <p:cNvPr id="58371" name="Rectangle 2"/>
          <p:cNvSpPr>
            <a:spLocks noGrp="1" noChangeArrowheads="1"/>
          </p:cNvSpPr>
          <p:nvPr>
            <p:ph type="title" idx="4294967295"/>
          </p:nvPr>
        </p:nvSpPr>
        <p:spPr>
          <a:xfrm>
            <a:off x="1981200" y="341313"/>
            <a:ext cx="7200900" cy="431800"/>
          </a:xfrm>
        </p:spPr>
        <p:txBody>
          <a:bodyPr/>
          <a:lstStyle/>
          <a:p>
            <a:pPr eaLnBrk="1" hangingPunct="1"/>
            <a:r>
              <a:rPr lang="en-US" altLang="zh-CN"/>
              <a:t>9.2 </a:t>
            </a:r>
            <a:r>
              <a:rPr lang="zh-CN" altLang="en-US"/>
              <a:t>测试自动化实现的原理</a:t>
            </a:r>
          </a:p>
        </p:txBody>
      </p:sp>
      <p:sp>
        <p:nvSpPr>
          <p:cNvPr id="58372" name="Rectangle 4"/>
          <p:cNvSpPr>
            <a:spLocks noChangeArrowheads="1"/>
          </p:cNvSpPr>
          <p:nvPr/>
        </p:nvSpPr>
        <p:spPr bwMode="auto">
          <a:xfrm>
            <a:off x="971550" y="1520825"/>
            <a:ext cx="6732588" cy="1855316"/>
          </a:xfrm>
          <a:prstGeom prst="rect">
            <a:avLst/>
          </a:prstGeom>
          <a:noFill/>
          <a:ln w="9525">
            <a:noFill/>
            <a:miter lim="800000"/>
            <a:headEnd/>
            <a:tailEnd/>
          </a:ln>
        </p:spPr>
        <p:txBody>
          <a:bodyPr lIns="0" tIns="0" rIns="0" bIns="0">
            <a:spAutoFit/>
          </a:bodyPr>
          <a:lstStyle/>
          <a:p>
            <a:pPr>
              <a:lnSpc>
                <a:spcPct val="150000"/>
              </a:lnSpc>
            </a:pPr>
            <a:r>
              <a:rPr lang="en-US" altLang="zh-CN" sz="2800" b="1" dirty="0"/>
              <a:t>9.2.1 </a:t>
            </a:r>
            <a:r>
              <a:rPr lang="zh-CN" altLang="en-US" sz="2800" b="1" dirty="0"/>
              <a:t>代码分析</a:t>
            </a:r>
            <a:endParaRPr lang="en-US" altLang="zh-CN" sz="2800" b="1" dirty="0"/>
          </a:p>
          <a:p>
            <a:pPr>
              <a:lnSpc>
                <a:spcPct val="150000"/>
              </a:lnSpc>
            </a:pPr>
            <a:r>
              <a:rPr lang="en-US" altLang="zh-CN" sz="2800" b="1" dirty="0"/>
              <a:t>9.2.2 </a:t>
            </a:r>
            <a:r>
              <a:rPr lang="zh-CN" altLang="en-US" sz="2800" b="1" dirty="0"/>
              <a:t>捕获和回放</a:t>
            </a:r>
            <a:endParaRPr lang="en-US" altLang="zh-CN" sz="2800" b="1" dirty="0"/>
          </a:p>
          <a:p>
            <a:pPr>
              <a:lnSpc>
                <a:spcPct val="150000"/>
              </a:lnSpc>
            </a:pPr>
            <a:r>
              <a:rPr lang="en-US" altLang="zh-CN" sz="2800" b="1" dirty="0"/>
              <a:t>9.2.3 </a:t>
            </a:r>
            <a:r>
              <a:rPr lang="zh-CN" altLang="en-US" sz="2800" b="1" dirty="0"/>
              <a:t>脚本技术</a:t>
            </a:r>
            <a:endParaRPr lang="en-US" altLang="zh-CN" sz="2800" b="1" dirty="0"/>
          </a:p>
        </p:txBody>
      </p:sp>
      <p:pic>
        <p:nvPicPr>
          <p:cNvPr id="58373" name="Picture 5" descr="J0286068"/>
          <p:cNvPicPr>
            <a:picLocks noChangeAspect="1" noChangeArrowheads="1"/>
          </p:cNvPicPr>
          <p:nvPr/>
        </p:nvPicPr>
        <p:blipFill>
          <a:blip r:embed="rId3"/>
          <a:srcRect/>
          <a:stretch>
            <a:fillRect/>
          </a:stretch>
        </p:blipFill>
        <p:spPr bwMode="auto">
          <a:xfrm>
            <a:off x="6804025" y="2205038"/>
            <a:ext cx="2052638" cy="3073400"/>
          </a:xfrm>
          <a:prstGeom prst="rect">
            <a:avLst/>
          </a:prstGeom>
          <a:noFill/>
          <a:ln w="9525">
            <a:noFill/>
            <a:miter lim="800000"/>
            <a:headEnd/>
            <a:tailEnd/>
          </a:ln>
        </p:spPr>
      </p:pic>
    </p:spTree>
  </p:cSld>
  <p:clrMapOvr>
    <a:masterClrMapping/>
  </p:clrMapOvr>
  <p:transition>
    <p:cover/>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4497" name="灯片编号占位符 3"/>
          <p:cNvSpPr>
            <a:spLocks noGrp="1"/>
          </p:cNvSpPr>
          <p:nvPr>
            <p:ph type="sldNum" sz="quarter" idx="10"/>
          </p:nvPr>
        </p:nvSpPr>
        <p:spPr>
          <a:noFill/>
        </p:spPr>
        <p:txBody>
          <a:bodyPr/>
          <a:lstStyle/>
          <a:p>
            <a:fld id="{EEA50B35-E18F-4DE3-A659-B1878477FE22}" type="slidenum">
              <a:rPr lang="zh-CN" altLang="en-US" smtClean="0">
                <a:latin typeface="Arial" charset="0"/>
                <a:ea typeface="宋体" charset="-122"/>
              </a:rPr>
              <a:pPr/>
              <a:t>150</a:t>
            </a:fld>
            <a:endParaRPr lang="en-US" altLang="zh-CN">
              <a:latin typeface="Arial" charset="0"/>
              <a:ea typeface="宋体" charset="-122"/>
            </a:endParaRPr>
          </a:p>
        </p:txBody>
      </p:sp>
      <p:sp>
        <p:nvSpPr>
          <p:cNvPr id="234498" name="日期占位符 4"/>
          <p:cNvSpPr>
            <a:spLocks noGrp="1"/>
          </p:cNvSpPr>
          <p:nvPr>
            <p:ph type="dt" sz="quarter" idx="11"/>
          </p:nvPr>
        </p:nvSpPr>
        <p:spPr>
          <a:noFill/>
          <a:ln>
            <a:miter lim="800000"/>
            <a:headEnd/>
            <a:tailEnd/>
          </a:ln>
        </p:spPr>
        <p:txBody>
          <a:bodyPr/>
          <a:lstStyle/>
          <a:p>
            <a:fld id="{861C59D3-C7B2-4503-949B-AC783043E3CB}"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34499" name="Rectangle 2"/>
          <p:cNvSpPr>
            <a:spLocks noGrp="1" noChangeArrowheads="1"/>
          </p:cNvSpPr>
          <p:nvPr>
            <p:ph type="title"/>
          </p:nvPr>
        </p:nvSpPr>
        <p:spPr/>
        <p:txBody>
          <a:bodyPr/>
          <a:lstStyle/>
          <a:p>
            <a:pPr eaLnBrk="1" hangingPunct="1"/>
            <a:r>
              <a:rPr lang="en-US" altLang="zh-CN"/>
              <a:t>9.5.1 JMeter</a:t>
            </a:r>
            <a:r>
              <a:rPr lang="zh-CN" altLang="en-US"/>
              <a:t>及其应用</a:t>
            </a:r>
          </a:p>
        </p:txBody>
      </p:sp>
      <p:sp>
        <p:nvSpPr>
          <p:cNvPr id="234500" name="Rectangle 3"/>
          <p:cNvSpPr>
            <a:spLocks noGrp="1" noChangeArrowheads="1"/>
          </p:cNvSpPr>
          <p:nvPr>
            <p:ph type="body" idx="1"/>
          </p:nvPr>
        </p:nvSpPr>
        <p:spPr/>
        <p:txBody>
          <a:bodyPr/>
          <a:lstStyle/>
          <a:p>
            <a:pPr eaLnBrk="1" hangingPunct="1"/>
            <a:r>
              <a:rPr lang="zh-CN" altLang="en-US"/>
              <a:t>定时器</a:t>
            </a:r>
            <a:r>
              <a:rPr lang="en-US" altLang="zh-CN"/>
              <a:t>(</a:t>
            </a:r>
            <a:r>
              <a:rPr lang="zh-CN" altLang="en-US"/>
              <a:t>固定定时器</a:t>
            </a:r>
            <a:r>
              <a:rPr lang="en-US" altLang="zh-CN"/>
              <a:t>)</a:t>
            </a:r>
            <a:r>
              <a:rPr lang="en-US" altLang="zh-CN">
                <a:sym typeface="Wingdings" pitchFamily="2" charset="2"/>
              </a:rPr>
              <a:t></a:t>
            </a:r>
            <a:r>
              <a:rPr lang="zh-CN" altLang="en-US">
                <a:sym typeface="Wingdings" pitchFamily="2" charset="2"/>
              </a:rPr>
              <a:t>思考时间</a:t>
            </a:r>
          </a:p>
          <a:p>
            <a:pPr eaLnBrk="1" hangingPunct="1"/>
            <a:r>
              <a:rPr lang="zh-CN" altLang="en-US">
                <a:sym typeface="Wingdings" pitchFamily="2" charset="2"/>
              </a:rPr>
              <a:t>添加验证（响应断言）</a:t>
            </a:r>
            <a:r>
              <a:rPr lang="en-US" altLang="zh-CN">
                <a:sym typeface="Wingdings" pitchFamily="2" charset="2"/>
              </a:rPr>
              <a:t></a:t>
            </a:r>
            <a:r>
              <a:rPr lang="zh-CN" altLang="en-US">
                <a:sym typeface="Wingdings" pitchFamily="2" charset="2"/>
              </a:rPr>
              <a:t>文本验证</a:t>
            </a:r>
          </a:p>
          <a:p>
            <a:pPr eaLnBrk="1" hangingPunct="1"/>
            <a:r>
              <a:rPr lang="zh-CN" altLang="en-US">
                <a:sym typeface="Wingdings" pitchFamily="2" charset="2"/>
              </a:rPr>
              <a:t>正则表达式提取器</a:t>
            </a:r>
            <a:r>
              <a:rPr lang="en-US" altLang="zh-CN">
                <a:sym typeface="Wingdings" pitchFamily="2" charset="2"/>
              </a:rPr>
              <a:t></a:t>
            </a:r>
            <a:r>
              <a:rPr lang="zh-CN" altLang="en-US">
                <a:sym typeface="Wingdings" pitchFamily="2" charset="2"/>
              </a:rPr>
              <a:t>关联</a:t>
            </a:r>
          </a:p>
          <a:p>
            <a:pPr eaLnBrk="1" hangingPunct="1"/>
            <a:r>
              <a:rPr lang="zh-CN" altLang="en-US">
                <a:sym typeface="Wingdings" pitchFamily="2" charset="2"/>
              </a:rPr>
              <a:t>查看结果树</a:t>
            </a:r>
            <a:r>
              <a:rPr lang="en-US" altLang="zh-CN">
                <a:sym typeface="Wingdings" pitchFamily="2" charset="2"/>
              </a:rPr>
              <a:t></a:t>
            </a:r>
            <a:r>
              <a:rPr lang="zh-CN" altLang="en-US">
                <a:sym typeface="Wingdings" pitchFamily="2" charset="2"/>
              </a:rPr>
              <a:t>查看运行成功或失败</a:t>
            </a:r>
          </a:p>
          <a:p>
            <a:pPr eaLnBrk="1" hangingPunct="1"/>
            <a:r>
              <a:rPr lang="zh-CN" altLang="en-US">
                <a:sym typeface="Wingdings" pitchFamily="2" charset="2"/>
              </a:rPr>
              <a:t>定时器</a:t>
            </a:r>
            <a:r>
              <a:rPr lang="en-US" altLang="zh-CN">
                <a:sym typeface="Wingdings" pitchFamily="2" charset="2"/>
              </a:rPr>
              <a:t>(Sychronizing Timer</a:t>
            </a:r>
            <a:r>
              <a:rPr lang="zh-CN" altLang="en-US">
                <a:sym typeface="Wingdings" pitchFamily="2" charset="2"/>
              </a:rPr>
              <a:t>）</a:t>
            </a:r>
            <a:r>
              <a:rPr lang="en-US" altLang="zh-CN">
                <a:sym typeface="Wingdings" pitchFamily="2" charset="2"/>
              </a:rPr>
              <a:t></a:t>
            </a:r>
            <a:r>
              <a:rPr lang="zh-CN" altLang="en-US">
                <a:sym typeface="Wingdings" pitchFamily="2" charset="2"/>
              </a:rPr>
              <a:t>集合点</a:t>
            </a:r>
          </a:p>
          <a:p>
            <a:pPr eaLnBrk="1" hangingPunct="1"/>
            <a:r>
              <a:rPr lang="en-US" altLang="zh-CN">
                <a:sym typeface="Wingdings" pitchFamily="2" charset="2"/>
              </a:rPr>
              <a:t>CSV Data Set Config</a:t>
            </a:r>
            <a:r>
              <a:rPr lang="zh-CN" altLang="en-US">
                <a:sym typeface="Wingdings" pitchFamily="2" charset="2"/>
              </a:rPr>
              <a:t>参数化</a:t>
            </a:r>
          </a:p>
          <a:p>
            <a:pPr eaLnBrk="1" hangingPunct="1"/>
            <a:endParaRPr lang="zh-CN" altLang="en-US"/>
          </a:p>
        </p:txBody>
      </p:sp>
    </p:spTree>
  </p:cSld>
  <p:clrMapOvr>
    <a:masterClrMapping/>
  </p:clrMapOvr>
  <p:transition>
    <p:cover/>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21" name="灯片编号占位符 3"/>
          <p:cNvSpPr>
            <a:spLocks noGrp="1"/>
          </p:cNvSpPr>
          <p:nvPr>
            <p:ph type="sldNum" sz="quarter" idx="10"/>
          </p:nvPr>
        </p:nvSpPr>
        <p:spPr>
          <a:noFill/>
        </p:spPr>
        <p:txBody>
          <a:bodyPr/>
          <a:lstStyle/>
          <a:p>
            <a:fld id="{183B960A-BE8B-43FC-9200-AD188CD9EDFC}" type="slidenum">
              <a:rPr lang="zh-CN" altLang="en-US" smtClean="0">
                <a:latin typeface="Arial" charset="0"/>
                <a:ea typeface="宋体" charset="-122"/>
              </a:rPr>
              <a:pPr/>
              <a:t>151</a:t>
            </a:fld>
            <a:endParaRPr lang="en-US" altLang="zh-CN">
              <a:latin typeface="Arial" charset="0"/>
              <a:ea typeface="宋体" charset="-122"/>
            </a:endParaRPr>
          </a:p>
        </p:txBody>
      </p:sp>
      <p:sp>
        <p:nvSpPr>
          <p:cNvPr id="235522" name="日期占位符 4"/>
          <p:cNvSpPr>
            <a:spLocks noGrp="1"/>
          </p:cNvSpPr>
          <p:nvPr>
            <p:ph type="dt" sz="quarter" idx="11"/>
          </p:nvPr>
        </p:nvSpPr>
        <p:spPr>
          <a:noFill/>
          <a:ln>
            <a:miter lim="800000"/>
            <a:headEnd/>
            <a:tailEnd/>
          </a:ln>
        </p:spPr>
        <p:txBody>
          <a:bodyPr/>
          <a:lstStyle/>
          <a:p>
            <a:fld id="{07C4E12E-F822-40BE-B9CD-A6961B8BD8BA}"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35523" name="Rectangle 2"/>
          <p:cNvSpPr>
            <a:spLocks noGrp="1" noChangeArrowheads="1"/>
          </p:cNvSpPr>
          <p:nvPr>
            <p:ph type="title"/>
          </p:nvPr>
        </p:nvSpPr>
        <p:spPr/>
        <p:txBody>
          <a:bodyPr/>
          <a:lstStyle/>
          <a:p>
            <a:pPr eaLnBrk="1" hangingPunct="1"/>
            <a:r>
              <a:rPr lang="en-US" altLang="zh-CN"/>
              <a:t>9.5.1 JMeter</a:t>
            </a:r>
            <a:r>
              <a:rPr lang="zh-CN" altLang="en-US"/>
              <a:t>及其应用</a:t>
            </a:r>
          </a:p>
        </p:txBody>
      </p:sp>
      <p:sp>
        <p:nvSpPr>
          <p:cNvPr id="235524" name="Rectangle 3"/>
          <p:cNvSpPr>
            <a:spLocks noGrp="1" noChangeArrowheads="1"/>
          </p:cNvSpPr>
          <p:nvPr>
            <p:ph type="body" idx="1"/>
          </p:nvPr>
        </p:nvSpPr>
        <p:spPr/>
        <p:txBody>
          <a:bodyPr/>
          <a:lstStyle/>
          <a:p>
            <a:pPr eaLnBrk="1" hangingPunct="1"/>
            <a:endParaRPr lang="zh-CN" altLang="en-US"/>
          </a:p>
        </p:txBody>
      </p:sp>
      <p:pic>
        <p:nvPicPr>
          <p:cNvPr id="235525" name="Picture 5"/>
          <p:cNvPicPr>
            <a:picLocks noChangeAspect="1" noChangeArrowheads="1"/>
          </p:cNvPicPr>
          <p:nvPr/>
        </p:nvPicPr>
        <p:blipFill>
          <a:blip r:embed="rId2"/>
          <a:srcRect/>
          <a:stretch>
            <a:fillRect/>
          </a:stretch>
        </p:blipFill>
        <p:spPr bwMode="auto">
          <a:xfrm>
            <a:off x="1008063" y="873125"/>
            <a:ext cx="7200900" cy="5772150"/>
          </a:xfrm>
          <a:prstGeom prst="rect">
            <a:avLst/>
          </a:prstGeom>
          <a:noFill/>
          <a:ln w="9525">
            <a:noFill/>
            <a:miter lim="800000"/>
            <a:headEnd/>
            <a:tailEnd/>
          </a:ln>
        </p:spPr>
      </p:pic>
    </p:spTree>
  </p:cSld>
  <p:clrMapOvr>
    <a:masterClrMapping/>
  </p:clrMapOvr>
  <p:transition>
    <p:cover/>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545" name="灯片编号占位符 3"/>
          <p:cNvSpPr>
            <a:spLocks noGrp="1"/>
          </p:cNvSpPr>
          <p:nvPr>
            <p:ph type="sldNum" sz="quarter" idx="10"/>
          </p:nvPr>
        </p:nvSpPr>
        <p:spPr>
          <a:noFill/>
        </p:spPr>
        <p:txBody>
          <a:bodyPr/>
          <a:lstStyle/>
          <a:p>
            <a:fld id="{984020F2-58DB-4FFA-94C4-5E3D660C390C}" type="slidenum">
              <a:rPr lang="zh-CN" altLang="en-US" smtClean="0">
                <a:latin typeface="Arial" charset="0"/>
                <a:ea typeface="宋体" charset="-122"/>
              </a:rPr>
              <a:pPr/>
              <a:t>152</a:t>
            </a:fld>
            <a:endParaRPr lang="en-US" altLang="zh-CN">
              <a:latin typeface="Arial" charset="0"/>
              <a:ea typeface="宋体" charset="-122"/>
            </a:endParaRPr>
          </a:p>
        </p:txBody>
      </p:sp>
      <p:sp>
        <p:nvSpPr>
          <p:cNvPr id="236546" name="日期占位符 4"/>
          <p:cNvSpPr>
            <a:spLocks noGrp="1"/>
          </p:cNvSpPr>
          <p:nvPr>
            <p:ph type="dt" sz="quarter" idx="11"/>
          </p:nvPr>
        </p:nvSpPr>
        <p:spPr>
          <a:noFill/>
          <a:ln>
            <a:miter lim="800000"/>
            <a:headEnd/>
            <a:tailEnd/>
          </a:ln>
        </p:spPr>
        <p:txBody>
          <a:bodyPr/>
          <a:lstStyle/>
          <a:p>
            <a:fld id="{AFDA6604-C038-40CC-8709-8C060C2BFB7F}"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36547" name="Rectangle 2"/>
          <p:cNvSpPr>
            <a:spLocks noGrp="1" noChangeArrowheads="1"/>
          </p:cNvSpPr>
          <p:nvPr>
            <p:ph type="title"/>
          </p:nvPr>
        </p:nvSpPr>
        <p:spPr/>
        <p:txBody>
          <a:bodyPr/>
          <a:lstStyle/>
          <a:p>
            <a:pPr eaLnBrk="1" hangingPunct="1"/>
            <a:r>
              <a:rPr lang="en-US" altLang="zh-CN"/>
              <a:t>9.5.1 JMeter</a:t>
            </a:r>
            <a:r>
              <a:rPr lang="zh-CN" altLang="en-US"/>
              <a:t>及其应用</a:t>
            </a:r>
          </a:p>
        </p:txBody>
      </p:sp>
      <p:sp>
        <p:nvSpPr>
          <p:cNvPr id="236548" name="Rectangle 3"/>
          <p:cNvSpPr>
            <a:spLocks noGrp="1" noChangeArrowheads="1"/>
          </p:cNvSpPr>
          <p:nvPr>
            <p:ph type="body" idx="1"/>
          </p:nvPr>
        </p:nvSpPr>
        <p:spPr/>
        <p:txBody>
          <a:bodyPr/>
          <a:lstStyle/>
          <a:p>
            <a:pPr eaLnBrk="1" hangingPunct="1"/>
            <a:endParaRPr lang="zh-CN" altLang="en-US"/>
          </a:p>
        </p:txBody>
      </p:sp>
      <p:pic>
        <p:nvPicPr>
          <p:cNvPr id="236549" name="Picture 4"/>
          <p:cNvPicPr>
            <a:picLocks noChangeAspect="1" noChangeArrowheads="1"/>
          </p:cNvPicPr>
          <p:nvPr/>
        </p:nvPicPr>
        <p:blipFill>
          <a:blip r:embed="rId2"/>
          <a:srcRect/>
          <a:stretch>
            <a:fillRect/>
          </a:stretch>
        </p:blipFill>
        <p:spPr bwMode="auto">
          <a:xfrm>
            <a:off x="323850" y="1160463"/>
            <a:ext cx="8388350" cy="4048125"/>
          </a:xfrm>
          <a:prstGeom prst="rect">
            <a:avLst/>
          </a:prstGeom>
          <a:noFill/>
          <a:ln w="9525">
            <a:noFill/>
            <a:miter lim="800000"/>
            <a:headEnd/>
            <a:tailEnd/>
          </a:ln>
        </p:spPr>
      </p:pic>
      <p:pic>
        <p:nvPicPr>
          <p:cNvPr id="236550" name="Picture 5"/>
          <p:cNvPicPr>
            <a:picLocks noChangeAspect="1" noChangeArrowheads="1"/>
          </p:cNvPicPr>
          <p:nvPr/>
        </p:nvPicPr>
        <p:blipFill>
          <a:blip r:embed="rId3"/>
          <a:srcRect/>
          <a:stretch>
            <a:fillRect/>
          </a:stretch>
        </p:blipFill>
        <p:spPr bwMode="auto">
          <a:xfrm>
            <a:off x="431800" y="5337175"/>
            <a:ext cx="7991475" cy="301625"/>
          </a:xfrm>
          <a:prstGeom prst="rect">
            <a:avLst/>
          </a:prstGeom>
          <a:noFill/>
          <a:ln w="9525">
            <a:noFill/>
            <a:miter lim="800000"/>
            <a:headEnd/>
            <a:tailEnd/>
          </a:ln>
        </p:spPr>
      </p:pic>
    </p:spTree>
  </p:cSld>
  <p:clrMapOvr>
    <a:masterClrMapping/>
  </p:clrMapOvr>
  <p:transition>
    <p:cover/>
  </p:transitio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7569" name="灯片编号占位符 3"/>
          <p:cNvSpPr>
            <a:spLocks noGrp="1"/>
          </p:cNvSpPr>
          <p:nvPr>
            <p:ph type="sldNum" sz="quarter" idx="10"/>
          </p:nvPr>
        </p:nvSpPr>
        <p:spPr>
          <a:noFill/>
        </p:spPr>
        <p:txBody>
          <a:bodyPr/>
          <a:lstStyle/>
          <a:p>
            <a:fld id="{DF0C3DF4-2139-42BA-BF82-0806502CB908}" type="slidenum">
              <a:rPr lang="zh-CN" altLang="en-US" smtClean="0">
                <a:latin typeface="Arial" charset="0"/>
                <a:ea typeface="宋体" charset="-122"/>
              </a:rPr>
              <a:pPr/>
              <a:t>153</a:t>
            </a:fld>
            <a:endParaRPr lang="en-US" altLang="zh-CN">
              <a:latin typeface="Arial" charset="0"/>
              <a:ea typeface="宋体" charset="-122"/>
            </a:endParaRPr>
          </a:p>
        </p:txBody>
      </p:sp>
      <p:sp>
        <p:nvSpPr>
          <p:cNvPr id="237570" name="日期占位符 4"/>
          <p:cNvSpPr>
            <a:spLocks noGrp="1"/>
          </p:cNvSpPr>
          <p:nvPr>
            <p:ph type="dt" sz="quarter" idx="11"/>
          </p:nvPr>
        </p:nvSpPr>
        <p:spPr>
          <a:noFill/>
          <a:ln>
            <a:miter lim="800000"/>
            <a:headEnd/>
            <a:tailEnd/>
          </a:ln>
        </p:spPr>
        <p:txBody>
          <a:bodyPr/>
          <a:lstStyle/>
          <a:p>
            <a:fld id="{4881968E-73CE-429B-880A-0439A6238B2C}"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37571" name="Rectangle 2"/>
          <p:cNvSpPr>
            <a:spLocks noGrp="1" noChangeArrowheads="1"/>
          </p:cNvSpPr>
          <p:nvPr>
            <p:ph type="title"/>
          </p:nvPr>
        </p:nvSpPr>
        <p:spPr/>
        <p:txBody>
          <a:bodyPr/>
          <a:lstStyle/>
          <a:p>
            <a:pPr eaLnBrk="1" hangingPunct="1"/>
            <a:r>
              <a:rPr lang="en-US" altLang="zh-CN"/>
              <a:t>9.5.1 JMeter</a:t>
            </a:r>
            <a:r>
              <a:rPr lang="zh-CN" altLang="en-US"/>
              <a:t>及其应用</a:t>
            </a:r>
          </a:p>
        </p:txBody>
      </p:sp>
      <p:sp>
        <p:nvSpPr>
          <p:cNvPr id="237572" name="Rectangle 3"/>
          <p:cNvSpPr>
            <a:spLocks noGrp="1" noChangeArrowheads="1"/>
          </p:cNvSpPr>
          <p:nvPr>
            <p:ph type="body" idx="1"/>
          </p:nvPr>
        </p:nvSpPr>
        <p:spPr/>
        <p:txBody>
          <a:bodyPr/>
          <a:lstStyle/>
          <a:p>
            <a:pPr eaLnBrk="1" hangingPunct="1"/>
            <a:r>
              <a:rPr lang="zh-CN" altLang="en-US"/>
              <a:t>生成随机字符串</a:t>
            </a:r>
          </a:p>
        </p:txBody>
      </p:sp>
      <p:pic>
        <p:nvPicPr>
          <p:cNvPr id="237573" name="Picture 4"/>
          <p:cNvPicPr>
            <a:picLocks noChangeAspect="1" noChangeArrowheads="1"/>
          </p:cNvPicPr>
          <p:nvPr/>
        </p:nvPicPr>
        <p:blipFill>
          <a:blip r:embed="rId2"/>
          <a:srcRect/>
          <a:stretch>
            <a:fillRect/>
          </a:stretch>
        </p:blipFill>
        <p:spPr bwMode="auto">
          <a:xfrm>
            <a:off x="719138" y="2457450"/>
            <a:ext cx="8029575" cy="3643313"/>
          </a:xfrm>
          <a:prstGeom prst="rect">
            <a:avLst/>
          </a:prstGeom>
          <a:noFill/>
          <a:ln w="9525">
            <a:noFill/>
            <a:miter lim="800000"/>
            <a:headEnd/>
            <a:tailEnd/>
          </a:ln>
        </p:spPr>
      </p:pic>
    </p:spTree>
  </p:cSld>
  <p:clrMapOvr>
    <a:masterClrMapping/>
  </p:clrMapOvr>
  <p:transition>
    <p:cover/>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8593" name="灯片编号占位符 4"/>
          <p:cNvSpPr>
            <a:spLocks noGrp="1"/>
          </p:cNvSpPr>
          <p:nvPr>
            <p:ph type="sldNum" sz="quarter" idx="10"/>
          </p:nvPr>
        </p:nvSpPr>
        <p:spPr>
          <a:noFill/>
        </p:spPr>
        <p:txBody>
          <a:bodyPr/>
          <a:lstStyle/>
          <a:p>
            <a:fld id="{74C65FE1-CEA1-4A49-8625-775513CB736D}" type="slidenum">
              <a:rPr lang="zh-CN" altLang="en-US" smtClean="0">
                <a:latin typeface="Arial" charset="0"/>
                <a:ea typeface="宋体" charset="-122"/>
              </a:rPr>
              <a:pPr/>
              <a:t>154</a:t>
            </a:fld>
            <a:endParaRPr lang="en-US" altLang="zh-CN">
              <a:latin typeface="Arial" charset="0"/>
              <a:ea typeface="宋体" charset="-122"/>
            </a:endParaRPr>
          </a:p>
        </p:txBody>
      </p:sp>
      <p:sp>
        <p:nvSpPr>
          <p:cNvPr id="238594" name="日期占位符 5"/>
          <p:cNvSpPr>
            <a:spLocks noGrp="1"/>
          </p:cNvSpPr>
          <p:nvPr>
            <p:ph type="dt" sz="quarter" idx="11"/>
          </p:nvPr>
        </p:nvSpPr>
        <p:spPr>
          <a:noFill/>
          <a:ln>
            <a:miter lim="800000"/>
            <a:headEnd/>
            <a:tailEnd/>
          </a:ln>
        </p:spPr>
        <p:txBody>
          <a:bodyPr/>
          <a:lstStyle/>
          <a:p>
            <a:fld id="{BF3F84D3-CCE1-44D1-9E4E-D121C2BF6697}"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38595" name="Rectangle 2"/>
          <p:cNvSpPr>
            <a:spLocks noGrp="1" noChangeArrowheads="1"/>
          </p:cNvSpPr>
          <p:nvPr>
            <p:ph type="title"/>
          </p:nvPr>
        </p:nvSpPr>
        <p:spPr>
          <a:xfrm>
            <a:off x="1979613" y="188913"/>
            <a:ext cx="7200900" cy="661987"/>
          </a:xfrm>
        </p:spPr>
        <p:txBody>
          <a:bodyPr/>
          <a:lstStyle/>
          <a:p>
            <a:pPr eaLnBrk="1" hangingPunct="1"/>
            <a:r>
              <a:rPr lang="en-US" altLang="zh-CN"/>
              <a:t>9.5.1 JMeter</a:t>
            </a:r>
            <a:r>
              <a:rPr lang="zh-CN" altLang="en-US"/>
              <a:t>及其应用</a:t>
            </a:r>
            <a:endParaRPr lang="en-US" altLang="zh-CN"/>
          </a:p>
        </p:txBody>
      </p:sp>
      <p:sp>
        <p:nvSpPr>
          <p:cNvPr id="238596" name="Rectangle 3"/>
          <p:cNvSpPr>
            <a:spLocks noGrp="1" noChangeArrowheads="1"/>
          </p:cNvSpPr>
          <p:nvPr>
            <p:ph type="body" sz="half" idx="1"/>
          </p:nvPr>
        </p:nvSpPr>
        <p:spPr>
          <a:xfrm>
            <a:off x="323850" y="1089025"/>
            <a:ext cx="8540750" cy="604838"/>
          </a:xfrm>
        </p:spPr>
        <p:txBody>
          <a:bodyPr/>
          <a:lstStyle/>
          <a:p>
            <a:pPr eaLnBrk="1" hangingPunct="1"/>
            <a:r>
              <a:rPr lang="zh-CN" altLang="en-US" sz="2800"/>
              <a:t>聚合报告显示测试结果</a:t>
            </a:r>
          </a:p>
        </p:txBody>
      </p:sp>
      <p:pic>
        <p:nvPicPr>
          <p:cNvPr id="238597" name="Picture 4"/>
          <p:cNvPicPr>
            <a:picLocks noGrp="1" noChangeAspect="1" noChangeArrowheads="1"/>
          </p:cNvPicPr>
          <p:nvPr>
            <p:ph sz="half" idx="2"/>
          </p:nvPr>
        </p:nvPicPr>
        <p:blipFill>
          <a:blip r:embed="rId2"/>
          <a:srcRect/>
          <a:stretch>
            <a:fillRect/>
          </a:stretch>
        </p:blipFill>
        <p:spPr>
          <a:xfrm>
            <a:off x="0" y="1881188"/>
            <a:ext cx="8856663" cy="4195762"/>
          </a:xfrm>
        </p:spPr>
      </p:pic>
    </p:spTree>
  </p:cSld>
  <p:clrMapOvr>
    <a:masterClrMapping/>
  </p:clrMapOvr>
  <p:transition>
    <p:cover/>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9617" name="灯片编号占位符 3"/>
          <p:cNvSpPr>
            <a:spLocks noGrp="1"/>
          </p:cNvSpPr>
          <p:nvPr>
            <p:ph type="sldNum" sz="quarter" idx="10"/>
          </p:nvPr>
        </p:nvSpPr>
        <p:spPr>
          <a:noFill/>
        </p:spPr>
        <p:txBody>
          <a:bodyPr/>
          <a:lstStyle/>
          <a:p>
            <a:fld id="{4C11CB6D-26A8-401C-AD22-BA51BB386821}" type="slidenum">
              <a:rPr lang="zh-CN" altLang="en-US" smtClean="0">
                <a:latin typeface="Arial" charset="0"/>
                <a:ea typeface="宋体" charset="-122"/>
              </a:rPr>
              <a:pPr/>
              <a:t>155</a:t>
            </a:fld>
            <a:endParaRPr lang="en-US" altLang="zh-CN">
              <a:latin typeface="Arial" charset="0"/>
              <a:ea typeface="宋体" charset="-122"/>
            </a:endParaRPr>
          </a:p>
        </p:txBody>
      </p:sp>
      <p:sp>
        <p:nvSpPr>
          <p:cNvPr id="239618" name="日期占位符 4"/>
          <p:cNvSpPr>
            <a:spLocks noGrp="1"/>
          </p:cNvSpPr>
          <p:nvPr>
            <p:ph type="dt" sz="quarter" idx="11"/>
          </p:nvPr>
        </p:nvSpPr>
        <p:spPr>
          <a:noFill/>
          <a:ln>
            <a:miter lim="800000"/>
            <a:headEnd/>
            <a:tailEnd/>
          </a:ln>
        </p:spPr>
        <p:txBody>
          <a:bodyPr/>
          <a:lstStyle/>
          <a:p>
            <a:fld id="{32293F16-258D-418C-AF46-F072B3D08D92}"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39619" name="Rectangle 2"/>
          <p:cNvSpPr>
            <a:spLocks noGrp="1" noChangeArrowheads="1"/>
          </p:cNvSpPr>
          <p:nvPr>
            <p:ph type="title"/>
          </p:nvPr>
        </p:nvSpPr>
        <p:spPr/>
        <p:txBody>
          <a:bodyPr/>
          <a:lstStyle/>
          <a:p>
            <a:pPr eaLnBrk="1" hangingPunct="1"/>
            <a:r>
              <a:rPr lang="en-US" altLang="zh-CN"/>
              <a:t>9.5.1 JMeter</a:t>
            </a:r>
            <a:r>
              <a:rPr lang="zh-CN" altLang="en-US"/>
              <a:t>及其应用</a:t>
            </a:r>
          </a:p>
        </p:txBody>
      </p:sp>
      <p:sp>
        <p:nvSpPr>
          <p:cNvPr id="239620" name="Rectangle 3"/>
          <p:cNvSpPr>
            <a:spLocks noGrp="1" noChangeArrowheads="1"/>
          </p:cNvSpPr>
          <p:nvPr>
            <p:ph type="body" idx="1"/>
          </p:nvPr>
        </p:nvSpPr>
        <p:spPr>
          <a:xfrm>
            <a:off x="323850" y="981075"/>
            <a:ext cx="8540750" cy="5148263"/>
          </a:xfrm>
        </p:spPr>
        <p:txBody>
          <a:bodyPr/>
          <a:lstStyle/>
          <a:p>
            <a:pPr eaLnBrk="1" hangingPunct="1">
              <a:lnSpc>
                <a:spcPct val="80000"/>
              </a:lnSpc>
            </a:pPr>
            <a:r>
              <a:rPr lang="en-US" altLang="zh-CN" sz="2400"/>
              <a:t>#Samples</a:t>
            </a:r>
            <a:r>
              <a:rPr lang="zh-CN" altLang="en-US" sz="2400"/>
              <a:t>：表示你这次测试中一共发出了多少个请求，如果测试计划模拟</a:t>
            </a:r>
            <a:r>
              <a:rPr lang="en-US" altLang="zh-CN" sz="2400"/>
              <a:t>10</a:t>
            </a:r>
            <a:r>
              <a:rPr lang="zh-CN" altLang="en-US" sz="2400"/>
              <a:t>个用户，每个用户迭代</a:t>
            </a:r>
            <a:r>
              <a:rPr lang="en-US" altLang="zh-CN" sz="2400"/>
              <a:t>10</a:t>
            </a:r>
            <a:r>
              <a:rPr lang="zh-CN" altLang="en-US" sz="2400"/>
              <a:t>次，这里就会显示</a:t>
            </a:r>
            <a:r>
              <a:rPr lang="en-US" altLang="zh-CN" sz="2400"/>
              <a:t>100 </a:t>
            </a:r>
          </a:p>
          <a:p>
            <a:pPr eaLnBrk="1" hangingPunct="1">
              <a:lnSpc>
                <a:spcPct val="80000"/>
              </a:lnSpc>
            </a:pPr>
            <a:r>
              <a:rPr lang="en-US" altLang="zh-CN" sz="2400"/>
              <a:t>Average</a:t>
            </a:r>
            <a:r>
              <a:rPr lang="zh-CN" altLang="en-US" sz="2400"/>
              <a:t>：平均响应时间 </a:t>
            </a:r>
            <a:r>
              <a:rPr lang="en-US" altLang="zh-CN" sz="2400"/>
              <a:t>— </a:t>
            </a:r>
            <a:r>
              <a:rPr lang="zh-CN" altLang="en-US" sz="2400"/>
              <a:t>默认情况下是单个 </a:t>
            </a:r>
            <a:r>
              <a:rPr lang="en-US" altLang="zh-CN" sz="2400"/>
              <a:t>Request </a:t>
            </a:r>
            <a:r>
              <a:rPr lang="zh-CN" altLang="en-US" sz="2400"/>
              <a:t>的平均响应时间，当使用了</a:t>
            </a:r>
            <a:r>
              <a:rPr lang="zh-CN" altLang="en-US" sz="2400">
                <a:solidFill>
                  <a:schemeClr val="hlink"/>
                </a:solidFill>
              </a:rPr>
              <a:t>事务控制器</a:t>
            </a:r>
            <a:r>
              <a:rPr lang="zh-CN" altLang="en-US" sz="2400"/>
              <a:t>时，也可以以</a:t>
            </a:r>
            <a:r>
              <a:rPr lang="zh-CN" altLang="en-US" sz="2400">
                <a:solidFill>
                  <a:schemeClr val="hlink"/>
                </a:solidFill>
              </a:rPr>
              <a:t>事务</a:t>
            </a:r>
            <a:r>
              <a:rPr lang="zh-CN" altLang="en-US" sz="2400"/>
              <a:t>为单位显示平均响应时间 </a:t>
            </a:r>
          </a:p>
          <a:p>
            <a:pPr eaLnBrk="1" hangingPunct="1">
              <a:lnSpc>
                <a:spcPct val="80000"/>
              </a:lnSpc>
            </a:pPr>
            <a:r>
              <a:rPr lang="en-US" altLang="zh-CN" sz="2400"/>
              <a:t>Median</a:t>
            </a:r>
            <a:r>
              <a:rPr lang="zh-CN" altLang="en-US" sz="2400"/>
              <a:t>：瞬时值</a:t>
            </a:r>
            <a:endParaRPr lang="en-US" altLang="zh-CN" sz="2400"/>
          </a:p>
          <a:p>
            <a:pPr eaLnBrk="1" hangingPunct="1">
              <a:lnSpc>
                <a:spcPct val="80000"/>
              </a:lnSpc>
            </a:pPr>
            <a:r>
              <a:rPr lang="en-US" altLang="zh-CN" sz="2400"/>
              <a:t>90% Line</a:t>
            </a:r>
            <a:r>
              <a:rPr lang="zh-CN" altLang="en-US" sz="2400"/>
              <a:t>： </a:t>
            </a:r>
            <a:r>
              <a:rPr lang="en-US" altLang="zh-CN" sz="2400"/>
              <a:t>90 </a:t>
            </a:r>
            <a:r>
              <a:rPr lang="zh-CN" altLang="en-US" sz="2400"/>
              <a:t>％用户的响应时间</a:t>
            </a:r>
          </a:p>
          <a:p>
            <a:pPr eaLnBrk="1" hangingPunct="1">
              <a:lnSpc>
                <a:spcPct val="80000"/>
              </a:lnSpc>
            </a:pPr>
            <a:r>
              <a:rPr lang="en-US" altLang="zh-CN" sz="2400"/>
              <a:t>Min</a:t>
            </a:r>
            <a:r>
              <a:rPr lang="zh-CN" altLang="en-US" sz="2400"/>
              <a:t>：最小响应时间 </a:t>
            </a:r>
          </a:p>
          <a:p>
            <a:pPr eaLnBrk="1" hangingPunct="1">
              <a:lnSpc>
                <a:spcPct val="80000"/>
              </a:lnSpc>
            </a:pPr>
            <a:r>
              <a:rPr lang="en-US" altLang="zh-CN" sz="2400"/>
              <a:t>Max</a:t>
            </a:r>
            <a:r>
              <a:rPr lang="zh-CN" altLang="en-US" sz="2400"/>
              <a:t>：最大响应时间 </a:t>
            </a:r>
          </a:p>
          <a:p>
            <a:pPr eaLnBrk="1" hangingPunct="1">
              <a:lnSpc>
                <a:spcPct val="80000"/>
              </a:lnSpc>
            </a:pPr>
            <a:r>
              <a:rPr lang="en-US" altLang="zh-CN" sz="2400"/>
              <a:t>Error%</a:t>
            </a:r>
            <a:r>
              <a:rPr lang="zh-CN" altLang="en-US" sz="2400"/>
              <a:t>：错误率，本次测试中出现错误的请求的数量 </a:t>
            </a:r>
            <a:r>
              <a:rPr lang="en-US" altLang="zh-CN" sz="2400"/>
              <a:t>/ </a:t>
            </a:r>
            <a:r>
              <a:rPr lang="zh-CN" altLang="en-US" sz="2400"/>
              <a:t>请求的总数</a:t>
            </a:r>
          </a:p>
          <a:p>
            <a:pPr eaLnBrk="1" hangingPunct="1">
              <a:lnSpc>
                <a:spcPct val="80000"/>
              </a:lnSpc>
            </a:pPr>
            <a:r>
              <a:rPr lang="en-US" altLang="zh-CN" sz="2400"/>
              <a:t>Throughput</a:t>
            </a:r>
            <a:r>
              <a:rPr lang="zh-CN" altLang="en-US" sz="2400"/>
              <a:t>：吞吐量 </a:t>
            </a:r>
            <a:r>
              <a:rPr lang="en-US" altLang="zh-CN" sz="2400"/>
              <a:t>—— </a:t>
            </a:r>
            <a:r>
              <a:rPr lang="zh-CN" altLang="en-US" sz="2400"/>
              <a:t>默认情况下表示每秒完成的请求数（ </a:t>
            </a:r>
            <a:r>
              <a:rPr lang="en-US" altLang="zh-CN" sz="2400"/>
              <a:t>Request per Second </a:t>
            </a:r>
            <a:r>
              <a:rPr lang="zh-CN" altLang="en-US" sz="2400"/>
              <a:t>）</a:t>
            </a:r>
          </a:p>
          <a:p>
            <a:pPr eaLnBrk="1" hangingPunct="1">
              <a:lnSpc>
                <a:spcPct val="80000"/>
              </a:lnSpc>
            </a:pPr>
            <a:r>
              <a:rPr lang="en-US" altLang="zh-CN" sz="2400"/>
              <a:t>KB/Sec</a:t>
            </a:r>
            <a:r>
              <a:rPr lang="zh-CN" altLang="en-US" sz="2400"/>
              <a:t>：每秒从服务器端接收到的数据量</a:t>
            </a:r>
          </a:p>
        </p:txBody>
      </p:sp>
    </p:spTree>
  </p:cSld>
  <p:clrMapOvr>
    <a:masterClrMapping/>
  </p:clrMapOvr>
  <p:transition>
    <p:cover/>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641" name="灯片编号占位符 3"/>
          <p:cNvSpPr>
            <a:spLocks noGrp="1"/>
          </p:cNvSpPr>
          <p:nvPr>
            <p:ph type="sldNum" sz="quarter" idx="10"/>
          </p:nvPr>
        </p:nvSpPr>
        <p:spPr>
          <a:noFill/>
        </p:spPr>
        <p:txBody>
          <a:bodyPr/>
          <a:lstStyle/>
          <a:p>
            <a:fld id="{E4BCE13D-FC69-45B7-AB67-E3E6CE19DBAB}" type="slidenum">
              <a:rPr lang="zh-CN" altLang="en-US" smtClean="0">
                <a:latin typeface="Arial" charset="0"/>
                <a:ea typeface="宋体" charset="-122"/>
              </a:rPr>
              <a:pPr/>
              <a:t>156</a:t>
            </a:fld>
            <a:endParaRPr lang="en-US" altLang="zh-CN">
              <a:latin typeface="Arial" charset="0"/>
              <a:ea typeface="宋体" charset="-122"/>
            </a:endParaRPr>
          </a:p>
        </p:txBody>
      </p:sp>
      <p:sp>
        <p:nvSpPr>
          <p:cNvPr id="240642" name="日期占位符 4"/>
          <p:cNvSpPr>
            <a:spLocks noGrp="1"/>
          </p:cNvSpPr>
          <p:nvPr>
            <p:ph type="dt" sz="quarter" idx="11"/>
          </p:nvPr>
        </p:nvSpPr>
        <p:spPr>
          <a:noFill/>
          <a:ln>
            <a:miter lim="800000"/>
            <a:headEnd/>
            <a:tailEnd/>
          </a:ln>
        </p:spPr>
        <p:txBody>
          <a:bodyPr/>
          <a:lstStyle/>
          <a:p>
            <a:fld id="{671BE4CD-BA5F-4228-8777-23BE622198A3}"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40643" name="Rectangle 2"/>
          <p:cNvSpPr>
            <a:spLocks noGrp="1" noChangeArrowheads="1"/>
          </p:cNvSpPr>
          <p:nvPr>
            <p:ph type="title"/>
          </p:nvPr>
        </p:nvSpPr>
        <p:spPr/>
        <p:txBody>
          <a:bodyPr/>
          <a:lstStyle/>
          <a:p>
            <a:pPr eaLnBrk="1" hangingPunct="1"/>
            <a:r>
              <a:rPr lang="zh-CN" altLang="en-US"/>
              <a:t>使用命令行运行</a:t>
            </a:r>
            <a:r>
              <a:rPr lang="en-US" altLang="zh-CN"/>
              <a:t>JMeter</a:t>
            </a:r>
            <a:r>
              <a:rPr lang="zh-CN" altLang="en-US"/>
              <a:t>脚本</a:t>
            </a:r>
          </a:p>
        </p:txBody>
      </p:sp>
      <p:sp>
        <p:nvSpPr>
          <p:cNvPr id="240644" name="Rectangle 3"/>
          <p:cNvSpPr>
            <a:spLocks noGrp="1" noChangeArrowheads="1"/>
          </p:cNvSpPr>
          <p:nvPr>
            <p:ph type="body" idx="1"/>
          </p:nvPr>
        </p:nvSpPr>
        <p:spPr>
          <a:xfrm>
            <a:off x="323850" y="1089025"/>
            <a:ext cx="8312150" cy="5038725"/>
          </a:xfrm>
        </p:spPr>
        <p:txBody>
          <a:bodyPr/>
          <a:lstStyle/>
          <a:p>
            <a:pPr eaLnBrk="1" hangingPunct="1"/>
            <a:r>
              <a:rPr lang="en-US" altLang="zh-CN" i="1">
                <a:hlinkClick r:id="rId2" tooltip="Apache JMeter"/>
              </a:rPr>
              <a:t>JMeter</a:t>
            </a:r>
            <a:r>
              <a:rPr lang="en-US" altLang="zh-CN" i="1"/>
              <a:t> -n -t my_test.jmx -l log.jtl</a:t>
            </a:r>
            <a:endParaRPr lang="en-US" altLang="zh-CN"/>
          </a:p>
          <a:p>
            <a:pPr lvl="1" eaLnBrk="1" hangingPunct="1"/>
            <a:r>
              <a:rPr lang="en-US" altLang="zh-CN"/>
              <a:t>-n</a:t>
            </a:r>
            <a:r>
              <a:rPr lang="zh-CN" altLang="en-US"/>
              <a:t>告知</a:t>
            </a:r>
            <a:r>
              <a:rPr lang="en-US" altLang="zh-CN"/>
              <a:t>JMeter</a:t>
            </a:r>
            <a:r>
              <a:rPr lang="zh-CN" altLang="en-US"/>
              <a:t>采用非图形化运行</a:t>
            </a:r>
            <a:r>
              <a:rPr lang="en-US" altLang="zh-CN"/>
              <a:t>JMeter</a:t>
            </a:r>
            <a:r>
              <a:rPr lang="zh-CN" altLang="en-US"/>
              <a:t>脚本</a:t>
            </a:r>
          </a:p>
          <a:p>
            <a:pPr lvl="1" eaLnBrk="1" hangingPunct="1"/>
            <a:r>
              <a:rPr lang="en-US" altLang="zh-CN"/>
              <a:t>-t</a:t>
            </a:r>
            <a:r>
              <a:rPr lang="zh-CN" altLang="en-US"/>
              <a:t>指定要运行的脚本文件</a:t>
            </a:r>
          </a:p>
          <a:p>
            <a:pPr lvl="1" eaLnBrk="1" hangingPunct="1"/>
            <a:r>
              <a:rPr lang="en-US" altLang="zh-CN"/>
              <a:t>-l</a:t>
            </a:r>
            <a:r>
              <a:rPr lang="zh-CN" altLang="en-US"/>
              <a:t>指定保存执行结果的文件名</a:t>
            </a:r>
          </a:p>
          <a:p>
            <a:pPr lvl="1" eaLnBrk="1" hangingPunct="1"/>
            <a:r>
              <a:rPr lang="zh-CN" altLang="en-US"/>
              <a:t>执行命令前要检查当前目录是否是</a:t>
            </a:r>
            <a:r>
              <a:rPr lang="en-US" altLang="zh-CN"/>
              <a:t>%JMeter_Home%\bin </a:t>
            </a:r>
            <a:r>
              <a:rPr lang="zh-CN" altLang="en-US"/>
              <a:t>目录</a:t>
            </a:r>
          </a:p>
          <a:p>
            <a:pPr lvl="1" eaLnBrk="1" hangingPunct="1"/>
            <a:r>
              <a:rPr lang="zh-CN" altLang="en-US"/>
              <a:t>如果 </a:t>
            </a:r>
            <a:r>
              <a:rPr lang="en-US" altLang="zh-CN">
                <a:hlinkClick r:id="rId2" tooltip="Apache JMeter"/>
              </a:rPr>
              <a:t>JMeter</a:t>
            </a:r>
            <a:r>
              <a:rPr lang="en-US" altLang="zh-CN"/>
              <a:t> </a:t>
            </a:r>
            <a:r>
              <a:rPr lang="zh-CN" altLang="en-US"/>
              <a:t>脚本不在当前目录，需要指定完整的路径；如果要把执行的结果保存在其他地方也要指定完整的路径</a:t>
            </a:r>
          </a:p>
        </p:txBody>
      </p:sp>
    </p:spTree>
  </p:cSld>
  <p:clrMapOvr>
    <a:masterClrMapping/>
  </p:clrMapOvr>
  <p:transition>
    <p:cover/>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665" name="灯片编号占位符 3"/>
          <p:cNvSpPr>
            <a:spLocks noGrp="1"/>
          </p:cNvSpPr>
          <p:nvPr>
            <p:ph type="sldNum" sz="quarter" idx="10"/>
          </p:nvPr>
        </p:nvSpPr>
        <p:spPr>
          <a:noFill/>
        </p:spPr>
        <p:txBody>
          <a:bodyPr/>
          <a:lstStyle/>
          <a:p>
            <a:fld id="{F34F2A2A-9013-40DE-8C19-3D54CF0F6C52}" type="slidenum">
              <a:rPr lang="zh-CN" altLang="en-US" smtClean="0">
                <a:latin typeface="Arial" charset="0"/>
                <a:ea typeface="宋体" charset="-122"/>
              </a:rPr>
              <a:pPr/>
              <a:t>157</a:t>
            </a:fld>
            <a:endParaRPr lang="en-US" altLang="zh-CN">
              <a:latin typeface="Arial" charset="0"/>
              <a:ea typeface="宋体" charset="-122"/>
            </a:endParaRPr>
          </a:p>
        </p:txBody>
      </p:sp>
      <p:sp>
        <p:nvSpPr>
          <p:cNvPr id="241666" name="日期占位符 4"/>
          <p:cNvSpPr>
            <a:spLocks noGrp="1"/>
          </p:cNvSpPr>
          <p:nvPr>
            <p:ph type="dt" sz="quarter" idx="11"/>
          </p:nvPr>
        </p:nvSpPr>
        <p:spPr>
          <a:noFill/>
          <a:ln>
            <a:miter lim="800000"/>
            <a:headEnd/>
            <a:tailEnd/>
          </a:ln>
        </p:spPr>
        <p:txBody>
          <a:bodyPr/>
          <a:lstStyle/>
          <a:p>
            <a:fld id="{B4212154-58F8-4334-845F-E1CF7018BD98}"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41667" name="Rectangle 2"/>
          <p:cNvSpPr>
            <a:spLocks noGrp="1" noChangeArrowheads="1"/>
          </p:cNvSpPr>
          <p:nvPr>
            <p:ph type="title"/>
          </p:nvPr>
        </p:nvSpPr>
        <p:spPr/>
        <p:txBody>
          <a:bodyPr/>
          <a:lstStyle/>
          <a:p>
            <a:pPr eaLnBrk="1" hangingPunct="1"/>
            <a:r>
              <a:rPr lang="zh-CN" altLang="en-US" sz="4000"/>
              <a:t>利用</a:t>
            </a:r>
            <a:r>
              <a:rPr lang="en-US" altLang="zh-CN" sz="4000"/>
              <a:t>XSL</a:t>
            </a:r>
            <a:r>
              <a:rPr lang="zh-CN" altLang="en-US" sz="4000"/>
              <a:t>分析</a:t>
            </a:r>
            <a:r>
              <a:rPr lang="en-US" altLang="zh-CN" sz="4000"/>
              <a:t>JMeter</a:t>
            </a:r>
            <a:r>
              <a:rPr lang="zh-CN" altLang="en-US" sz="4000"/>
              <a:t>结果文件</a:t>
            </a:r>
            <a:endParaRPr lang="en-US" altLang="zh-CN" sz="4000"/>
          </a:p>
        </p:txBody>
      </p:sp>
      <p:sp>
        <p:nvSpPr>
          <p:cNvPr id="241668" name="Rectangle 3"/>
          <p:cNvSpPr>
            <a:spLocks noGrp="1" noChangeArrowheads="1"/>
          </p:cNvSpPr>
          <p:nvPr>
            <p:ph type="body" idx="1"/>
          </p:nvPr>
        </p:nvSpPr>
        <p:spPr>
          <a:xfrm>
            <a:off x="503238" y="1016000"/>
            <a:ext cx="8353425" cy="5113338"/>
          </a:xfrm>
        </p:spPr>
        <p:txBody>
          <a:bodyPr/>
          <a:lstStyle/>
          <a:p>
            <a:pPr eaLnBrk="1" hangingPunct="1"/>
            <a:r>
              <a:rPr lang="zh-CN" altLang="en-US"/>
              <a:t>将结果文件的扩展名改为</a:t>
            </a:r>
            <a:r>
              <a:rPr lang="en-US" altLang="zh-CN"/>
              <a:t>xml</a:t>
            </a:r>
            <a:r>
              <a:rPr lang="zh-CN" altLang="en-US"/>
              <a:t>，例：将</a:t>
            </a:r>
            <a:r>
              <a:rPr lang="en-US" altLang="zh-CN"/>
              <a:t>log.jtl</a:t>
            </a:r>
            <a:r>
              <a:rPr lang="zh-CN" altLang="en-US"/>
              <a:t>改为</a:t>
            </a:r>
            <a:r>
              <a:rPr lang="en-US" altLang="zh-CN"/>
              <a:t>log.xml</a:t>
            </a:r>
            <a:r>
              <a:rPr lang="zh-CN" altLang="en-US"/>
              <a:t>。</a:t>
            </a:r>
          </a:p>
          <a:p>
            <a:pPr eaLnBrk="1" hangingPunct="1"/>
            <a:r>
              <a:rPr lang="zh-CN" altLang="en-US"/>
              <a:t>在</a:t>
            </a:r>
            <a:r>
              <a:rPr lang="en-US" altLang="zh-CN"/>
              <a:t>log.xml</a:t>
            </a:r>
            <a:r>
              <a:rPr lang="zh-CN" altLang="en-US"/>
              <a:t>的文件头添加红色部分：</a:t>
            </a:r>
            <a:endParaRPr lang="en-US" altLang="zh-CN"/>
          </a:p>
          <a:p>
            <a:pPr lvl="1" eaLnBrk="1" hangingPunct="1"/>
            <a:r>
              <a:rPr lang="en-US" altLang="zh-CN" sz="2400"/>
              <a:t>&lt;?xml version="1.0" encoding="UTF-8"?&gt;</a:t>
            </a:r>
          </a:p>
          <a:p>
            <a:pPr lvl="1" eaLnBrk="1" hangingPunct="1"/>
            <a:r>
              <a:rPr lang="en-US" altLang="zh-CN" sz="2400">
                <a:solidFill>
                  <a:srgbClr val="FF0000"/>
                </a:solidFill>
              </a:rPr>
              <a:t>&lt;?xml-stylesheet type="text/xsl" href="jmeter-results-report.xsl" ?&gt;</a:t>
            </a:r>
          </a:p>
          <a:p>
            <a:pPr lvl="1" eaLnBrk="1" hangingPunct="1"/>
            <a:r>
              <a:rPr lang="en-US" altLang="zh-CN" sz="2400"/>
              <a:t>&lt;testResults version="1.2"&gt;</a:t>
            </a:r>
          </a:p>
          <a:p>
            <a:pPr eaLnBrk="1" hangingPunct="1"/>
            <a:r>
              <a:rPr lang="en-US" altLang="zh-CN"/>
              <a:t>href</a:t>
            </a:r>
            <a:r>
              <a:rPr lang="zh-CN" altLang="en-US"/>
              <a:t>指定</a:t>
            </a:r>
            <a:r>
              <a:rPr lang="en-US" altLang="zh-CN"/>
              <a:t>xsl</a:t>
            </a:r>
            <a:r>
              <a:rPr lang="zh-CN" altLang="en-US"/>
              <a:t>文件的路径，如果与</a:t>
            </a:r>
            <a:r>
              <a:rPr lang="en-US" altLang="zh-CN"/>
              <a:t>xml</a:t>
            </a:r>
            <a:r>
              <a:rPr lang="zh-CN" altLang="en-US"/>
              <a:t>文件在同一目录，则只写文件名即可，否则要写明详细路径</a:t>
            </a:r>
          </a:p>
        </p:txBody>
      </p:sp>
    </p:spTree>
  </p:cSld>
  <p:clrMapOvr>
    <a:masterClrMapping/>
  </p:clrMapOvr>
  <p:transition>
    <p:cover/>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689" name="灯片编号占位符 4"/>
          <p:cNvSpPr>
            <a:spLocks noGrp="1"/>
          </p:cNvSpPr>
          <p:nvPr>
            <p:ph type="sldNum" sz="quarter" idx="10"/>
          </p:nvPr>
        </p:nvSpPr>
        <p:spPr>
          <a:noFill/>
        </p:spPr>
        <p:txBody>
          <a:bodyPr/>
          <a:lstStyle/>
          <a:p>
            <a:fld id="{6278676E-2038-4E40-9C10-4C7B221A0437}" type="slidenum">
              <a:rPr lang="zh-CN" altLang="en-US" smtClean="0">
                <a:latin typeface="Arial" charset="0"/>
                <a:ea typeface="宋体" charset="-122"/>
              </a:rPr>
              <a:pPr/>
              <a:t>158</a:t>
            </a:fld>
            <a:endParaRPr lang="en-US" altLang="zh-CN">
              <a:latin typeface="Arial" charset="0"/>
              <a:ea typeface="宋体" charset="-122"/>
            </a:endParaRPr>
          </a:p>
        </p:txBody>
      </p:sp>
      <p:sp>
        <p:nvSpPr>
          <p:cNvPr id="242690" name="日期占位符 5"/>
          <p:cNvSpPr>
            <a:spLocks noGrp="1"/>
          </p:cNvSpPr>
          <p:nvPr>
            <p:ph type="dt" sz="quarter" idx="11"/>
          </p:nvPr>
        </p:nvSpPr>
        <p:spPr>
          <a:noFill/>
          <a:ln>
            <a:miter lim="800000"/>
            <a:headEnd/>
            <a:tailEnd/>
          </a:ln>
        </p:spPr>
        <p:txBody>
          <a:bodyPr/>
          <a:lstStyle/>
          <a:p>
            <a:fld id="{6AB6F68B-CC2C-4D98-9E0E-EC6943537BA4}"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42691" name="Rectangle 2"/>
          <p:cNvSpPr>
            <a:spLocks noGrp="1" noChangeArrowheads="1"/>
          </p:cNvSpPr>
          <p:nvPr>
            <p:ph type="title"/>
          </p:nvPr>
        </p:nvSpPr>
        <p:spPr>
          <a:xfrm>
            <a:off x="1979613" y="188913"/>
            <a:ext cx="7200900" cy="512762"/>
          </a:xfrm>
        </p:spPr>
        <p:txBody>
          <a:bodyPr/>
          <a:lstStyle/>
          <a:p>
            <a:pPr eaLnBrk="1" hangingPunct="1"/>
            <a:r>
              <a:rPr lang="zh-CN" altLang="en-US" sz="4000"/>
              <a:t>利用</a:t>
            </a:r>
            <a:r>
              <a:rPr lang="en-US" altLang="zh-CN" sz="4000"/>
              <a:t>XSL</a:t>
            </a:r>
            <a:r>
              <a:rPr lang="zh-CN" altLang="en-US" sz="4000"/>
              <a:t>分析</a:t>
            </a:r>
            <a:r>
              <a:rPr lang="en-US" altLang="zh-CN" sz="4000"/>
              <a:t>JMeter</a:t>
            </a:r>
            <a:r>
              <a:rPr lang="zh-CN" altLang="en-US" sz="4000"/>
              <a:t>结果文件</a:t>
            </a:r>
            <a:endParaRPr lang="en-US" altLang="zh-CN" sz="4000"/>
          </a:p>
        </p:txBody>
      </p:sp>
      <p:sp>
        <p:nvSpPr>
          <p:cNvPr id="242692" name="Rectangle 3"/>
          <p:cNvSpPr>
            <a:spLocks noGrp="1" noChangeArrowheads="1"/>
          </p:cNvSpPr>
          <p:nvPr>
            <p:ph type="body" sz="half" idx="1"/>
          </p:nvPr>
        </p:nvSpPr>
        <p:spPr>
          <a:xfrm>
            <a:off x="215900" y="1160463"/>
            <a:ext cx="9023350" cy="431800"/>
          </a:xfrm>
        </p:spPr>
        <p:txBody>
          <a:bodyPr/>
          <a:lstStyle/>
          <a:p>
            <a:pPr eaLnBrk="1" hangingPunct="1">
              <a:lnSpc>
                <a:spcPct val="90000"/>
              </a:lnSpc>
            </a:pPr>
            <a:r>
              <a:rPr lang="zh-CN" altLang="en-US" sz="2800"/>
              <a:t>将修改后的</a:t>
            </a:r>
            <a:r>
              <a:rPr lang="en-US" altLang="zh-CN" sz="2800"/>
              <a:t>xml</a:t>
            </a:r>
            <a:r>
              <a:rPr lang="zh-CN" altLang="en-US" sz="2800"/>
              <a:t>文件用浏览器打开即可得到统计结果</a:t>
            </a:r>
          </a:p>
        </p:txBody>
      </p:sp>
      <p:pic>
        <p:nvPicPr>
          <p:cNvPr id="242693" name="Picture 6"/>
          <p:cNvPicPr>
            <a:picLocks noChangeAspect="1" noChangeArrowheads="1"/>
          </p:cNvPicPr>
          <p:nvPr/>
        </p:nvPicPr>
        <p:blipFill>
          <a:blip r:embed="rId2"/>
          <a:srcRect/>
          <a:stretch>
            <a:fillRect/>
          </a:stretch>
        </p:blipFill>
        <p:spPr bwMode="auto">
          <a:xfrm>
            <a:off x="179388" y="2133600"/>
            <a:ext cx="8677275" cy="3408363"/>
          </a:xfrm>
          <a:prstGeom prst="rect">
            <a:avLst/>
          </a:prstGeom>
          <a:noFill/>
          <a:ln w="9525">
            <a:noFill/>
            <a:miter lim="800000"/>
            <a:headEnd/>
            <a:tailEnd/>
          </a:ln>
        </p:spPr>
      </p:pic>
    </p:spTree>
  </p:cSld>
  <p:clrMapOvr>
    <a:masterClrMapping/>
  </p:clrMapOvr>
  <p:transition>
    <p:cove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灯片编号占位符 1"/>
          <p:cNvSpPr>
            <a:spLocks noGrp="1"/>
          </p:cNvSpPr>
          <p:nvPr>
            <p:ph type="sldNum" sz="quarter" idx="10"/>
          </p:nvPr>
        </p:nvSpPr>
        <p:spPr>
          <a:noFill/>
        </p:spPr>
        <p:txBody>
          <a:bodyPr/>
          <a:lstStyle/>
          <a:p>
            <a:fld id="{D4FD4DB1-965E-4A9E-A957-5659CB30F927}" type="slidenum">
              <a:rPr lang="zh-CN" altLang="en-US" smtClean="0">
                <a:latin typeface="Arial" charset="0"/>
                <a:ea typeface="宋体" charset="-122"/>
              </a:rPr>
              <a:pPr/>
              <a:t>159</a:t>
            </a:fld>
            <a:endParaRPr lang="en-US" altLang="zh-CN">
              <a:latin typeface="Arial" charset="0"/>
              <a:ea typeface="宋体" charset="-122"/>
            </a:endParaRPr>
          </a:p>
        </p:txBody>
      </p:sp>
      <p:sp>
        <p:nvSpPr>
          <p:cNvPr id="243714" name="日期占位符 2"/>
          <p:cNvSpPr>
            <a:spLocks noGrp="1"/>
          </p:cNvSpPr>
          <p:nvPr>
            <p:ph type="dt" sz="quarter" idx="11"/>
          </p:nvPr>
        </p:nvSpPr>
        <p:spPr>
          <a:noFill/>
          <a:ln>
            <a:miter lim="800000"/>
            <a:headEnd/>
            <a:tailEnd/>
          </a:ln>
        </p:spPr>
        <p:txBody>
          <a:bodyPr/>
          <a:lstStyle/>
          <a:p>
            <a:fld id="{3E586D35-2E70-469A-AC43-B5EAB4BCCA3A}" type="datetime11">
              <a:rPr lang="zh-CN" altLang="en-US" smtClean="0">
                <a:latin typeface="Arial" charset="0"/>
                <a:ea typeface="宋体" charset="-122"/>
              </a:rPr>
              <a:pPr/>
              <a:t>06:27:48</a:t>
            </a:fld>
            <a:endParaRPr lang="en-US" altLang="zh-CN">
              <a:latin typeface="Arial" charset="0"/>
              <a:ea typeface="宋体" charset="-122"/>
            </a:endParaRPr>
          </a:p>
        </p:txBody>
      </p:sp>
      <p:sp>
        <p:nvSpPr>
          <p:cNvPr id="243715" name="Rectangle 2"/>
          <p:cNvSpPr>
            <a:spLocks noGrp="1" noChangeArrowheads="1"/>
          </p:cNvSpPr>
          <p:nvPr>
            <p:ph type="title" idx="4294967295"/>
          </p:nvPr>
        </p:nvSpPr>
        <p:spPr/>
        <p:txBody>
          <a:bodyPr/>
          <a:lstStyle/>
          <a:p>
            <a:pPr eaLnBrk="1" hangingPunct="1"/>
            <a:r>
              <a:rPr lang="en-US" altLang="zh-CN"/>
              <a:t>Q &amp; A</a:t>
            </a:r>
          </a:p>
        </p:txBody>
      </p:sp>
      <p:pic>
        <p:nvPicPr>
          <p:cNvPr id="5" name="图片 4">
            <a:extLst>
              <a:ext uri="{FF2B5EF4-FFF2-40B4-BE49-F238E27FC236}">
                <a16:creationId xmlns:a16="http://schemas.microsoft.com/office/drawing/2014/main" id="{50F44478-7082-41C2-AC27-3F3EB556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670" y="1318266"/>
            <a:ext cx="3796660" cy="4775030"/>
          </a:xfrm>
          <a:prstGeom prst="rect">
            <a:avLst/>
          </a:prstGeom>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1"/>
          <p:cNvSpPr>
            <a:spLocks noGrp="1"/>
          </p:cNvSpPr>
          <p:nvPr>
            <p:ph type="sldNum" sz="quarter" idx="10"/>
          </p:nvPr>
        </p:nvSpPr>
        <p:spPr>
          <a:noFill/>
        </p:spPr>
        <p:txBody>
          <a:bodyPr/>
          <a:lstStyle/>
          <a:p>
            <a:fld id="{5AA3755A-9035-4BDD-811B-F8AD1E868189}" type="slidenum">
              <a:rPr lang="zh-CN" altLang="en-US" smtClean="0">
                <a:latin typeface="Arial" charset="0"/>
                <a:ea typeface="宋体" charset="-122"/>
              </a:rPr>
              <a:pPr/>
              <a:t>16</a:t>
            </a:fld>
            <a:endParaRPr lang="en-US" altLang="zh-CN">
              <a:latin typeface="Arial" charset="0"/>
              <a:ea typeface="宋体" charset="-122"/>
            </a:endParaRPr>
          </a:p>
        </p:txBody>
      </p:sp>
      <p:sp>
        <p:nvSpPr>
          <p:cNvPr id="60418" name="日期占位符 2"/>
          <p:cNvSpPr>
            <a:spLocks noGrp="1"/>
          </p:cNvSpPr>
          <p:nvPr>
            <p:ph type="dt" sz="quarter" idx="11"/>
          </p:nvPr>
        </p:nvSpPr>
        <p:spPr>
          <a:noFill/>
          <a:ln>
            <a:miter lim="800000"/>
            <a:headEnd/>
            <a:tailEnd/>
          </a:ln>
        </p:spPr>
        <p:txBody>
          <a:bodyPr/>
          <a:lstStyle/>
          <a:p>
            <a:fld id="{C253F8E3-5836-45E3-A0CD-CAC460D32FA4}" type="datetime11">
              <a:rPr lang="zh-CN" altLang="en-US" smtClean="0">
                <a:latin typeface="Arial" charset="0"/>
                <a:ea typeface="宋体" charset="-122"/>
              </a:rPr>
              <a:pPr/>
              <a:t>06:27:48</a:t>
            </a:fld>
            <a:endParaRPr lang="en-US" altLang="zh-CN">
              <a:latin typeface="Arial" charset="0"/>
              <a:ea typeface="宋体" charset="-122"/>
            </a:endParaRPr>
          </a:p>
        </p:txBody>
      </p:sp>
      <p:sp>
        <p:nvSpPr>
          <p:cNvPr id="60419" name="Rectangle 2"/>
          <p:cNvSpPr>
            <a:spLocks noGrp="1" noChangeArrowheads="1"/>
          </p:cNvSpPr>
          <p:nvPr>
            <p:ph type="title" idx="4294967295"/>
          </p:nvPr>
        </p:nvSpPr>
        <p:spPr>
          <a:xfrm>
            <a:off x="1947863" y="260350"/>
            <a:ext cx="7772400" cy="711200"/>
          </a:xfrm>
        </p:spPr>
        <p:txBody>
          <a:bodyPr/>
          <a:lstStyle/>
          <a:p>
            <a:pPr eaLnBrk="1" hangingPunct="1"/>
            <a:r>
              <a:rPr lang="zh-CN" altLang="en-US" sz="4000"/>
              <a:t>测试自动化的原理和方法</a:t>
            </a:r>
          </a:p>
        </p:txBody>
      </p:sp>
      <p:sp>
        <p:nvSpPr>
          <p:cNvPr id="1858563" name="Rectangle 3"/>
          <p:cNvSpPr>
            <a:spLocks noChangeArrowheads="1"/>
          </p:cNvSpPr>
          <p:nvPr/>
        </p:nvSpPr>
        <p:spPr bwMode="auto">
          <a:xfrm>
            <a:off x="287338" y="1412875"/>
            <a:ext cx="8461375" cy="4281488"/>
          </a:xfrm>
          <a:prstGeom prst="rect">
            <a:avLst/>
          </a:prstGeom>
          <a:noFill/>
          <a:ln w="9525">
            <a:noFill/>
            <a:miter lim="800000"/>
            <a:headEnd/>
            <a:tailEnd/>
          </a:ln>
        </p:spPr>
        <p:txBody>
          <a:bodyPr anchor="ctr">
            <a:spAutoFit/>
          </a:bodyPr>
          <a:lstStyle/>
          <a:p>
            <a:pPr>
              <a:lnSpc>
                <a:spcPct val="140000"/>
              </a:lnSpc>
              <a:buClr>
                <a:schemeClr val="accent1"/>
              </a:buClr>
              <a:buSzPct val="75000"/>
              <a:buFont typeface="Wingdings" pitchFamily="2" charset="2"/>
              <a:buChar char="p"/>
              <a:tabLst>
                <a:tab pos="228600" algn="l"/>
              </a:tabLst>
            </a:pPr>
            <a:r>
              <a:rPr lang="zh-CN" altLang="en-US" sz="2800" b="1">
                <a:latin typeface="Arial Black" pitchFamily="34" charset="0"/>
                <a:ea typeface="楷体_GB2312" pitchFamily="49" charset="-122"/>
              </a:rPr>
              <a:t> 代码分析</a:t>
            </a:r>
            <a:r>
              <a:rPr lang="en-US" altLang="zh-CN" sz="2800" b="1">
                <a:latin typeface="Arial Black" pitchFamily="34" charset="0"/>
                <a:ea typeface="楷体_GB2312" pitchFamily="49" charset="-122"/>
              </a:rPr>
              <a:t>: </a:t>
            </a:r>
            <a:r>
              <a:rPr lang="zh-CN" altLang="en-US" sz="2800" b="1">
                <a:latin typeface="Arial Black" pitchFamily="34" charset="0"/>
                <a:ea typeface="楷体_GB2312" pitchFamily="49" charset="-122"/>
              </a:rPr>
              <a:t>类似于高级编译系统，在工具中定义类</a:t>
            </a:r>
            <a:r>
              <a:rPr lang="en-US" altLang="zh-CN" sz="2800">
                <a:latin typeface="Arial Black" pitchFamily="34" charset="0"/>
                <a:ea typeface="楷体_GB2312" pitchFamily="49" charset="-122"/>
              </a:rPr>
              <a:t>/</a:t>
            </a:r>
            <a:r>
              <a:rPr lang="zh-CN" altLang="en-US" sz="2800">
                <a:latin typeface="Arial Black" pitchFamily="34" charset="0"/>
                <a:ea typeface="楷体_GB2312" pitchFamily="49" charset="-122"/>
              </a:rPr>
              <a:t>对象</a:t>
            </a:r>
            <a:r>
              <a:rPr lang="en-US" altLang="zh-CN" sz="2800">
                <a:latin typeface="Arial Black" pitchFamily="34" charset="0"/>
                <a:ea typeface="楷体_GB2312" pitchFamily="49" charset="-122"/>
              </a:rPr>
              <a:t>/</a:t>
            </a:r>
            <a:r>
              <a:rPr lang="zh-CN" altLang="en-US" sz="2800">
                <a:latin typeface="Arial Black" pitchFamily="34" charset="0"/>
                <a:ea typeface="楷体_GB2312" pitchFamily="49" charset="-122"/>
              </a:rPr>
              <a:t>函数</a:t>
            </a:r>
            <a:r>
              <a:rPr lang="en-US" altLang="zh-CN" sz="2800">
                <a:latin typeface="Arial Black" pitchFamily="34" charset="0"/>
                <a:ea typeface="楷体_GB2312" pitchFamily="49" charset="-122"/>
              </a:rPr>
              <a:t>/</a:t>
            </a:r>
            <a:r>
              <a:rPr lang="zh-CN" altLang="en-US" sz="2800">
                <a:latin typeface="Arial Black" pitchFamily="34" charset="0"/>
                <a:ea typeface="楷体_GB2312" pitchFamily="49" charset="-122"/>
              </a:rPr>
              <a:t>变量等定义规则、语法规则等，在分析时对代码进行语法扫描，找出不符合编码规范的地方。　　</a:t>
            </a:r>
          </a:p>
          <a:p>
            <a:pPr>
              <a:lnSpc>
                <a:spcPct val="140000"/>
              </a:lnSpc>
              <a:buClr>
                <a:schemeClr val="accent1"/>
              </a:buClr>
              <a:buSzPct val="75000"/>
              <a:buFont typeface="Wingdings" pitchFamily="2" charset="2"/>
              <a:buChar char="p"/>
              <a:tabLst>
                <a:tab pos="228600" algn="l"/>
              </a:tabLst>
            </a:pPr>
            <a:r>
              <a:rPr lang="zh-CN" altLang="en-US" sz="2800" b="1">
                <a:latin typeface="Arial Black" pitchFamily="34" charset="0"/>
                <a:ea typeface="楷体_GB2312" pitchFamily="49" charset="-122"/>
              </a:rPr>
              <a:t> 捕获和回放</a:t>
            </a:r>
            <a:r>
              <a:rPr lang="en-US" altLang="zh-CN" sz="2800" b="1">
                <a:latin typeface="Arial Black" pitchFamily="34" charset="0"/>
                <a:ea typeface="楷体_GB2312" pitchFamily="49" charset="-122"/>
              </a:rPr>
              <a:t>: </a:t>
            </a:r>
            <a:r>
              <a:rPr lang="zh-CN" altLang="en-US" sz="2800" b="1">
                <a:latin typeface="Arial Black" pitchFamily="34" charset="0"/>
                <a:ea typeface="楷体_GB2312" pitchFamily="49" charset="-122"/>
              </a:rPr>
              <a:t>代码分析是一种白盒测试的自动化方法，</a:t>
            </a:r>
            <a:r>
              <a:rPr lang="zh-CN" altLang="en-US" sz="2800">
                <a:latin typeface="Arial Black" pitchFamily="34" charset="0"/>
                <a:ea typeface="楷体_GB2312" pitchFamily="49" charset="-122"/>
              </a:rPr>
              <a:t>捕获和回放则是一种黑盒测试的自动化方法。</a:t>
            </a:r>
            <a:endParaRPr lang="en-US" altLang="zh-CN" sz="2800">
              <a:latin typeface="Arial Black" pitchFamily="34" charset="0"/>
              <a:ea typeface="楷体_GB2312" pitchFamily="49" charset="-122"/>
            </a:endParaRPr>
          </a:p>
          <a:p>
            <a:pPr>
              <a:lnSpc>
                <a:spcPct val="140000"/>
              </a:lnSpc>
              <a:buClr>
                <a:schemeClr val="accent1"/>
              </a:buClr>
              <a:buSzPct val="75000"/>
              <a:buFont typeface="Wingdings" pitchFamily="2" charset="2"/>
              <a:buChar char="p"/>
              <a:tabLst>
                <a:tab pos="228600" algn="l"/>
              </a:tabLst>
            </a:pPr>
            <a:r>
              <a:rPr lang="en-US" altLang="zh-CN" sz="2800">
                <a:latin typeface="Arial Black" pitchFamily="34" charset="0"/>
                <a:ea typeface="楷体_GB2312" pitchFamily="49" charset="-122"/>
              </a:rPr>
              <a:t> </a:t>
            </a:r>
            <a:r>
              <a:rPr lang="zh-CN" altLang="en-US" sz="2800" b="1">
                <a:latin typeface="Arial Black" pitchFamily="34" charset="0"/>
                <a:ea typeface="楷体_GB2312" pitchFamily="49" charset="-122"/>
              </a:rPr>
              <a:t>直接编写脚本来操作、控制、验证对象</a:t>
            </a:r>
            <a:r>
              <a:rPr lang="zh-CN" altLang="en-US" sz="2800">
                <a:latin typeface="Arial Black" pitchFamily="34" charset="0"/>
                <a:ea typeface="楷体_GB2312" pitchFamily="49" charset="-122"/>
              </a:rPr>
              <a:t>：包括</a:t>
            </a:r>
            <a:r>
              <a:rPr lang="zh-CN" altLang="en-US" sz="2800"/>
              <a:t>对象识别、脚本技术、对运行结果进行比较</a:t>
            </a:r>
            <a:endParaRPr lang="zh-CN" altLang="en-US" sz="2800">
              <a:latin typeface="Arial Black" pitchFamily="34" charset="0"/>
              <a:ea typeface="楷体_GB2312" pitchFamily="49"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58563">
                                            <p:txEl>
                                              <p:pRg st="1" end="1"/>
                                            </p:txEl>
                                          </p:spTgt>
                                        </p:tgtEl>
                                        <p:attrNameLst>
                                          <p:attrName>style.visibility</p:attrName>
                                        </p:attrNameLst>
                                      </p:cBhvr>
                                      <p:to>
                                        <p:strVal val="visible"/>
                                      </p:to>
                                    </p:set>
                                    <p:animEffect transition="in" filter="blinds(horizontal)">
                                      <p:cBhvr>
                                        <p:cTn id="7" dur="1000"/>
                                        <p:tgtEl>
                                          <p:spTgt spid="18585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58563">
                                            <p:txEl>
                                              <p:pRg st="2" end="2"/>
                                            </p:txEl>
                                          </p:spTgt>
                                        </p:tgtEl>
                                        <p:attrNameLst>
                                          <p:attrName>style.visibility</p:attrName>
                                        </p:attrNameLst>
                                      </p:cBhvr>
                                      <p:to>
                                        <p:strVal val="visible"/>
                                      </p:to>
                                    </p:set>
                                    <p:animEffect transition="in" filter="blinds(horizontal)">
                                      <p:cBhvr>
                                        <p:cTn id="12" dur="1000"/>
                                        <p:tgtEl>
                                          <p:spTgt spid="18585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1"/>
          <p:cNvSpPr>
            <a:spLocks noGrp="1"/>
          </p:cNvSpPr>
          <p:nvPr>
            <p:ph type="sldNum" sz="quarter" idx="10"/>
          </p:nvPr>
        </p:nvSpPr>
        <p:spPr>
          <a:noFill/>
        </p:spPr>
        <p:txBody>
          <a:bodyPr/>
          <a:lstStyle/>
          <a:p>
            <a:fld id="{F3D1016F-3A4E-43EB-8B93-5B6C34504D1C}" type="slidenum">
              <a:rPr lang="zh-CN" altLang="en-US" smtClean="0">
                <a:latin typeface="Arial" charset="0"/>
                <a:ea typeface="宋体" charset="-122"/>
              </a:rPr>
              <a:pPr/>
              <a:t>17</a:t>
            </a:fld>
            <a:endParaRPr lang="en-US" altLang="zh-CN">
              <a:latin typeface="Arial" charset="0"/>
              <a:ea typeface="宋体" charset="-122"/>
            </a:endParaRPr>
          </a:p>
        </p:txBody>
      </p:sp>
      <p:sp>
        <p:nvSpPr>
          <p:cNvPr id="62466" name="日期占位符 2"/>
          <p:cNvSpPr>
            <a:spLocks noGrp="1"/>
          </p:cNvSpPr>
          <p:nvPr>
            <p:ph type="dt" sz="quarter" idx="11"/>
          </p:nvPr>
        </p:nvSpPr>
        <p:spPr>
          <a:noFill/>
          <a:ln>
            <a:miter lim="800000"/>
            <a:headEnd/>
            <a:tailEnd/>
          </a:ln>
        </p:spPr>
        <p:txBody>
          <a:bodyPr/>
          <a:lstStyle/>
          <a:p>
            <a:fld id="{525E704E-2661-4FFA-AEB6-FB3DF7D03893}" type="datetime11">
              <a:rPr lang="zh-CN" altLang="en-US" smtClean="0">
                <a:latin typeface="Arial" charset="0"/>
                <a:ea typeface="宋体" charset="-122"/>
              </a:rPr>
              <a:pPr/>
              <a:t>06:27:48</a:t>
            </a:fld>
            <a:endParaRPr lang="en-US" altLang="zh-CN">
              <a:latin typeface="Arial" charset="0"/>
              <a:ea typeface="宋体" charset="-122"/>
            </a:endParaRPr>
          </a:p>
        </p:txBody>
      </p:sp>
      <p:sp>
        <p:nvSpPr>
          <p:cNvPr id="62467" name="Rectangle 2"/>
          <p:cNvSpPr>
            <a:spLocks noGrp="1" noChangeArrowheads="1"/>
          </p:cNvSpPr>
          <p:nvPr>
            <p:ph type="title" idx="4294967295"/>
          </p:nvPr>
        </p:nvSpPr>
        <p:spPr>
          <a:xfrm>
            <a:off x="1835150" y="180975"/>
            <a:ext cx="7200900" cy="800100"/>
          </a:xfrm>
        </p:spPr>
        <p:txBody>
          <a:bodyPr/>
          <a:lstStyle/>
          <a:p>
            <a:pPr eaLnBrk="1" hangingPunct="1"/>
            <a:r>
              <a:rPr lang="zh-CN" altLang="en-US"/>
              <a:t>自动化测试的流程举例</a:t>
            </a:r>
          </a:p>
        </p:txBody>
      </p:sp>
      <p:sp>
        <p:nvSpPr>
          <p:cNvPr id="62468" name="AutoShape 3"/>
          <p:cNvSpPr>
            <a:spLocks noChangeAspect="1" noChangeArrowheads="1"/>
          </p:cNvSpPr>
          <p:nvPr/>
        </p:nvSpPr>
        <p:spPr bwMode="auto">
          <a:xfrm>
            <a:off x="323850" y="1773238"/>
            <a:ext cx="8351838" cy="3708400"/>
          </a:xfrm>
          <a:prstGeom prst="rect">
            <a:avLst/>
          </a:prstGeom>
          <a:noFill/>
          <a:ln w="9525">
            <a:noFill/>
            <a:miter lim="800000"/>
            <a:headEnd/>
            <a:tailEnd/>
          </a:ln>
        </p:spPr>
        <p:txBody>
          <a:bodyPr/>
          <a:lstStyle/>
          <a:p>
            <a:endParaRPr lang="zh-CN" altLang="en-US"/>
          </a:p>
        </p:txBody>
      </p:sp>
      <p:cxnSp>
        <p:nvCxnSpPr>
          <p:cNvPr id="25606" name="AutoShape 6"/>
          <p:cNvCxnSpPr>
            <a:cxnSpLocks noChangeShapeType="1"/>
          </p:cNvCxnSpPr>
          <p:nvPr/>
        </p:nvCxnSpPr>
        <p:spPr bwMode="auto">
          <a:xfrm rot="10800000">
            <a:off x="5616575" y="4905375"/>
            <a:ext cx="1139825" cy="80963"/>
          </a:xfrm>
          <a:prstGeom prst="bentConnector3">
            <a:avLst>
              <a:gd name="adj1" fmla="val 50000"/>
            </a:avLst>
          </a:prstGeom>
          <a:noFill/>
          <a:ln w="19050">
            <a:solidFill>
              <a:srgbClr val="000000"/>
            </a:solidFill>
            <a:prstDash val="dash"/>
            <a:miter lim="800000"/>
            <a:headEnd/>
            <a:tailEnd type="arrow" w="med" len="med"/>
          </a:ln>
        </p:spPr>
      </p:cxnSp>
      <p:sp>
        <p:nvSpPr>
          <p:cNvPr id="62470" name="Rectangle 8"/>
          <p:cNvSpPr>
            <a:spLocks noChangeArrowheads="1"/>
          </p:cNvSpPr>
          <p:nvPr/>
        </p:nvSpPr>
        <p:spPr bwMode="auto">
          <a:xfrm>
            <a:off x="6227763" y="1881188"/>
            <a:ext cx="2197100" cy="3600450"/>
          </a:xfrm>
          <a:prstGeom prst="rect">
            <a:avLst/>
          </a:prstGeom>
          <a:solidFill>
            <a:srgbClr val="969696">
              <a:alpha val="50195"/>
            </a:srgbClr>
          </a:solidFill>
          <a:ln w="9525">
            <a:noFill/>
            <a:miter lim="800000"/>
            <a:headEnd/>
            <a:tailEnd/>
          </a:ln>
        </p:spPr>
        <p:txBody>
          <a:bodyPr wrap="none" lIns="0" tIns="0" rIns="0" bIns="0" anchor="ctr"/>
          <a:lstStyle/>
          <a:p>
            <a:endParaRPr lang="zh-CN" altLang="en-US"/>
          </a:p>
        </p:txBody>
      </p:sp>
      <p:sp>
        <p:nvSpPr>
          <p:cNvPr id="62471" name="Rectangle 9"/>
          <p:cNvSpPr>
            <a:spLocks noChangeArrowheads="1"/>
          </p:cNvSpPr>
          <p:nvPr/>
        </p:nvSpPr>
        <p:spPr bwMode="auto">
          <a:xfrm>
            <a:off x="6156325" y="1844675"/>
            <a:ext cx="2273300" cy="3509963"/>
          </a:xfrm>
          <a:prstGeom prst="rect">
            <a:avLst/>
          </a:prstGeom>
          <a:solidFill>
            <a:srgbClr val="3366FF"/>
          </a:solidFill>
          <a:ln w="9525">
            <a:solidFill>
              <a:srgbClr val="000000"/>
            </a:solidFill>
            <a:miter lim="800000"/>
            <a:headEnd/>
            <a:tailEnd/>
          </a:ln>
        </p:spPr>
        <p:txBody>
          <a:bodyPr/>
          <a:lstStyle/>
          <a:p>
            <a:endParaRPr lang="zh-CN" altLang="en-US"/>
          </a:p>
        </p:txBody>
      </p:sp>
      <p:sp>
        <p:nvSpPr>
          <p:cNvPr id="25626" name="Rectangle 10"/>
          <p:cNvSpPr>
            <a:spLocks noChangeArrowheads="1"/>
          </p:cNvSpPr>
          <p:nvPr/>
        </p:nvSpPr>
        <p:spPr bwMode="auto">
          <a:xfrm>
            <a:off x="6437313" y="2071688"/>
            <a:ext cx="1590675" cy="493712"/>
          </a:xfrm>
          <a:prstGeom prst="rect">
            <a:avLst/>
          </a:prstGeom>
          <a:solidFill>
            <a:srgbClr val="FFFFFF"/>
          </a:solidFill>
          <a:ln w="9525">
            <a:solidFill>
              <a:srgbClr val="000000"/>
            </a:solidFill>
            <a:miter lim="800000"/>
            <a:headEnd/>
            <a:tailEnd/>
          </a:ln>
        </p:spPr>
        <p:txBody>
          <a:bodyPr lIns="27940" rIns="27940"/>
          <a:lstStyle/>
          <a:p>
            <a:pPr algn="ctr"/>
            <a:r>
              <a:rPr lang="zh-CN" altLang="en-US" sz="1600">
                <a:latin typeface="Times New Roman" pitchFamily="18" charset="0"/>
              </a:rPr>
              <a:t>记录执行</a:t>
            </a:r>
            <a:r>
              <a:rPr lang="en-US" altLang="zh-CN" sz="1600">
                <a:latin typeface="Times New Roman" pitchFamily="18" charset="0"/>
              </a:rPr>
              <a:t>Log</a:t>
            </a:r>
            <a:endParaRPr lang="en-US" altLang="zh-CN" sz="1600"/>
          </a:p>
        </p:txBody>
      </p:sp>
      <p:sp>
        <p:nvSpPr>
          <p:cNvPr id="25627" name="Rectangle 11"/>
          <p:cNvSpPr>
            <a:spLocks noChangeArrowheads="1"/>
          </p:cNvSpPr>
          <p:nvPr/>
        </p:nvSpPr>
        <p:spPr bwMode="auto">
          <a:xfrm>
            <a:off x="6324600" y="2924175"/>
            <a:ext cx="1811338" cy="495300"/>
          </a:xfrm>
          <a:prstGeom prst="rect">
            <a:avLst/>
          </a:prstGeom>
          <a:solidFill>
            <a:srgbClr val="FFFFFF"/>
          </a:solidFill>
          <a:ln w="9525">
            <a:solidFill>
              <a:srgbClr val="000000"/>
            </a:solidFill>
            <a:miter lim="800000"/>
            <a:headEnd/>
            <a:tailEnd/>
          </a:ln>
        </p:spPr>
        <p:txBody>
          <a:bodyPr lIns="27940" rIns="27940"/>
          <a:lstStyle/>
          <a:p>
            <a:pPr algn="ctr"/>
            <a:r>
              <a:rPr lang="zh-CN" altLang="en-US" sz="1600">
                <a:latin typeface="Times New Roman" pitchFamily="18" charset="0"/>
              </a:rPr>
              <a:t>验证测试结果</a:t>
            </a:r>
            <a:endParaRPr lang="zh-CN" altLang="en-US" sz="1600"/>
          </a:p>
        </p:txBody>
      </p:sp>
      <p:sp>
        <p:nvSpPr>
          <p:cNvPr id="25628" name="Rectangle 12"/>
          <p:cNvSpPr>
            <a:spLocks noChangeArrowheads="1"/>
          </p:cNvSpPr>
          <p:nvPr/>
        </p:nvSpPr>
        <p:spPr bwMode="auto">
          <a:xfrm>
            <a:off x="6264275" y="3824288"/>
            <a:ext cx="1922463" cy="496887"/>
          </a:xfrm>
          <a:prstGeom prst="rect">
            <a:avLst/>
          </a:prstGeom>
          <a:solidFill>
            <a:srgbClr val="FFFFFF"/>
          </a:solidFill>
          <a:ln w="9525">
            <a:solidFill>
              <a:srgbClr val="000000"/>
            </a:solidFill>
            <a:miter lim="800000"/>
            <a:headEnd/>
            <a:tailEnd/>
          </a:ln>
        </p:spPr>
        <p:txBody>
          <a:bodyPr lIns="27940" rIns="27940"/>
          <a:lstStyle/>
          <a:p>
            <a:pPr algn="ctr"/>
            <a:r>
              <a:rPr lang="zh-CN" altLang="en-US" sz="1600">
                <a:latin typeface="Times New Roman" pitchFamily="18" charset="0"/>
              </a:rPr>
              <a:t>启动应用、执行脚本</a:t>
            </a:r>
            <a:endParaRPr lang="zh-CN" altLang="en-US" sz="1600"/>
          </a:p>
        </p:txBody>
      </p:sp>
      <p:sp>
        <p:nvSpPr>
          <p:cNvPr id="25629" name="Rectangle 13"/>
          <p:cNvSpPr>
            <a:spLocks noChangeArrowheads="1"/>
          </p:cNvSpPr>
          <p:nvPr/>
        </p:nvSpPr>
        <p:spPr bwMode="auto">
          <a:xfrm>
            <a:off x="6657975" y="4760913"/>
            <a:ext cx="1190625" cy="495300"/>
          </a:xfrm>
          <a:prstGeom prst="rect">
            <a:avLst/>
          </a:prstGeom>
          <a:solidFill>
            <a:srgbClr val="FFFFFF"/>
          </a:solidFill>
          <a:ln w="9525">
            <a:solidFill>
              <a:srgbClr val="000000"/>
            </a:solidFill>
            <a:miter lim="800000"/>
            <a:headEnd/>
            <a:tailEnd/>
          </a:ln>
        </p:spPr>
        <p:txBody>
          <a:bodyPr lIns="27940" rIns="27940"/>
          <a:lstStyle/>
          <a:p>
            <a:pPr algn="ctr"/>
            <a:r>
              <a:rPr lang="zh-CN" altLang="en-US" sz="1600">
                <a:latin typeface="Times New Roman" pitchFamily="18" charset="0"/>
              </a:rPr>
              <a:t>调用脚本</a:t>
            </a:r>
            <a:endParaRPr lang="zh-CN" altLang="en-US" sz="1600"/>
          </a:p>
        </p:txBody>
      </p:sp>
      <p:cxnSp>
        <p:nvCxnSpPr>
          <p:cNvPr id="25631" name="AutoShape 15"/>
          <p:cNvCxnSpPr>
            <a:cxnSpLocks noChangeShapeType="1"/>
            <a:stCxn id="25628" idx="0"/>
            <a:endCxn id="25627" idx="2"/>
          </p:cNvCxnSpPr>
          <p:nvPr/>
        </p:nvCxnSpPr>
        <p:spPr bwMode="auto">
          <a:xfrm rot="-5400000">
            <a:off x="7026275" y="3619500"/>
            <a:ext cx="404813" cy="4763"/>
          </a:xfrm>
          <a:prstGeom prst="bentConnector3">
            <a:avLst>
              <a:gd name="adj1" fmla="val 49806"/>
            </a:avLst>
          </a:prstGeom>
          <a:noFill/>
          <a:ln w="19050">
            <a:solidFill>
              <a:srgbClr val="000000"/>
            </a:solidFill>
            <a:miter lim="800000"/>
            <a:headEnd/>
            <a:tailEnd type="arrow" w="med" len="med"/>
          </a:ln>
        </p:spPr>
      </p:cxnSp>
      <p:cxnSp>
        <p:nvCxnSpPr>
          <p:cNvPr id="25632" name="AutoShape 16"/>
          <p:cNvCxnSpPr>
            <a:cxnSpLocks noChangeShapeType="1"/>
            <a:stCxn id="25627" idx="0"/>
            <a:endCxn id="25626" idx="2"/>
          </p:cNvCxnSpPr>
          <p:nvPr/>
        </p:nvCxnSpPr>
        <p:spPr bwMode="auto">
          <a:xfrm rot="-5400000">
            <a:off x="7052469" y="2743994"/>
            <a:ext cx="358775" cy="1587"/>
          </a:xfrm>
          <a:prstGeom prst="bentConnector3">
            <a:avLst>
              <a:gd name="adj1" fmla="val 50000"/>
            </a:avLst>
          </a:prstGeom>
          <a:noFill/>
          <a:ln w="19050">
            <a:solidFill>
              <a:srgbClr val="000000"/>
            </a:solidFill>
            <a:miter lim="800000"/>
            <a:headEnd/>
            <a:tailEnd type="arrow" w="med" len="med"/>
          </a:ln>
        </p:spPr>
      </p:cxnSp>
      <p:sp>
        <p:nvSpPr>
          <p:cNvPr id="62478" name="Rectangle 19"/>
          <p:cNvSpPr>
            <a:spLocks noChangeArrowheads="1"/>
          </p:cNvSpPr>
          <p:nvPr/>
        </p:nvSpPr>
        <p:spPr bwMode="auto">
          <a:xfrm>
            <a:off x="1903413" y="1868488"/>
            <a:ext cx="2268537" cy="3563937"/>
          </a:xfrm>
          <a:prstGeom prst="rect">
            <a:avLst/>
          </a:prstGeom>
          <a:solidFill>
            <a:srgbClr val="969696">
              <a:alpha val="50195"/>
            </a:srgbClr>
          </a:solidFill>
          <a:ln w="9525">
            <a:noFill/>
            <a:miter lim="800000"/>
            <a:headEnd/>
            <a:tailEnd/>
          </a:ln>
        </p:spPr>
        <p:txBody>
          <a:bodyPr wrap="none" lIns="0" tIns="0" rIns="0" bIns="0" anchor="ctr"/>
          <a:lstStyle/>
          <a:p>
            <a:endParaRPr lang="zh-CN" altLang="en-US"/>
          </a:p>
        </p:txBody>
      </p:sp>
      <p:sp>
        <p:nvSpPr>
          <p:cNvPr id="62479" name="Rectangle 20"/>
          <p:cNvSpPr>
            <a:spLocks noChangeArrowheads="1"/>
          </p:cNvSpPr>
          <p:nvPr/>
        </p:nvSpPr>
        <p:spPr bwMode="auto">
          <a:xfrm>
            <a:off x="1871663" y="1844675"/>
            <a:ext cx="2178050" cy="3448050"/>
          </a:xfrm>
          <a:prstGeom prst="rect">
            <a:avLst/>
          </a:prstGeom>
          <a:solidFill>
            <a:srgbClr val="91AC4E"/>
          </a:solidFill>
          <a:ln w="9525">
            <a:solidFill>
              <a:srgbClr val="000000"/>
            </a:solidFill>
            <a:miter lim="800000"/>
            <a:headEnd/>
            <a:tailEnd/>
          </a:ln>
        </p:spPr>
        <p:txBody>
          <a:bodyPr/>
          <a:lstStyle/>
          <a:p>
            <a:endParaRPr lang="zh-CN" altLang="en-US"/>
          </a:p>
        </p:txBody>
      </p:sp>
      <p:sp>
        <p:nvSpPr>
          <p:cNvPr id="25615" name="Rectangle 21"/>
          <p:cNvSpPr>
            <a:spLocks noChangeArrowheads="1"/>
          </p:cNvSpPr>
          <p:nvPr/>
        </p:nvSpPr>
        <p:spPr bwMode="auto">
          <a:xfrm>
            <a:off x="2309813" y="2009775"/>
            <a:ext cx="1301750" cy="496888"/>
          </a:xfrm>
          <a:prstGeom prst="rect">
            <a:avLst/>
          </a:prstGeom>
          <a:solidFill>
            <a:srgbClr val="FFFFFF"/>
          </a:solidFill>
          <a:ln w="9525">
            <a:solidFill>
              <a:srgbClr val="000000"/>
            </a:solidFill>
            <a:miter lim="800000"/>
            <a:headEnd/>
            <a:tailEnd/>
          </a:ln>
        </p:spPr>
        <p:txBody>
          <a:bodyPr lIns="27940" rIns="27940"/>
          <a:lstStyle/>
          <a:p>
            <a:pPr algn="ctr"/>
            <a:r>
              <a:rPr lang="zh-CN" altLang="en-US" sz="1600">
                <a:latin typeface="Times New Roman" pitchFamily="18" charset="0"/>
              </a:rPr>
              <a:t>创建脚本</a:t>
            </a:r>
            <a:endParaRPr lang="zh-CN" altLang="en-US" sz="1600"/>
          </a:p>
        </p:txBody>
      </p:sp>
      <p:sp>
        <p:nvSpPr>
          <p:cNvPr id="25616" name="Rectangle 22"/>
          <p:cNvSpPr>
            <a:spLocks noChangeArrowheads="1"/>
          </p:cNvSpPr>
          <p:nvPr/>
        </p:nvSpPr>
        <p:spPr bwMode="auto">
          <a:xfrm>
            <a:off x="2016125" y="2852738"/>
            <a:ext cx="1808163" cy="495300"/>
          </a:xfrm>
          <a:prstGeom prst="rect">
            <a:avLst/>
          </a:prstGeom>
          <a:solidFill>
            <a:srgbClr val="FFFFFF"/>
          </a:solidFill>
          <a:ln w="9525">
            <a:solidFill>
              <a:srgbClr val="000000"/>
            </a:solidFill>
            <a:miter lim="800000"/>
            <a:headEnd/>
            <a:tailEnd/>
          </a:ln>
        </p:spPr>
        <p:txBody>
          <a:bodyPr lIns="27940" rIns="27940"/>
          <a:lstStyle/>
          <a:p>
            <a:pPr algn="ctr"/>
            <a:r>
              <a:rPr lang="zh-CN" altLang="en-US" sz="1600">
                <a:latin typeface="Times New Roman" pitchFamily="18" charset="0"/>
              </a:rPr>
              <a:t>录制对象及其操作</a:t>
            </a:r>
            <a:endParaRPr lang="zh-CN" altLang="en-US" sz="1600"/>
          </a:p>
        </p:txBody>
      </p:sp>
      <p:sp>
        <p:nvSpPr>
          <p:cNvPr id="25617" name="Rectangle 23"/>
          <p:cNvSpPr>
            <a:spLocks noChangeArrowheads="1"/>
          </p:cNvSpPr>
          <p:nvPr/>
        </p:nvSpPr>
        <p:spPr bwMode="auto">
          <a:xfrm>
            <a:off x="2195513" y="3789363"/>
            <a:ext cx="1382712" cy="493712"/>
          </a:xfrm>
          <a:prstGeom prst="rect">
            <a:avLst/>
          </a:prstGeom>
          <a:solidFill>
            <a:srgbClr val="FFFFFF"/>
          </a:solidFill>
          <a:ln w="9525">
            <a:solidFill>
              <a:srgbClr val="000000"/>
            </a:solidFill>
            <a:miter lim="800000"/>
            <a:headEnd/>
            <a:tailEnd/>
          </a:ln>
        </p:spPr>
        <p:txBody>
          <a:bodyPr lIns="27940" rIns="27940"/>
          <a:lstStyle/>
          <a:p>
            <a:pPr algn="ctr"/>
            <a:r>
              <a:rPr lang="zh-CN" altLang="en-US" sz="1600">
                <a:latin typeface="Times New Roman" pitchFamily="18" charset="0"/>
              </a:rPr>
              <a:t>插入验证点</a:t>
            </a:r>
            <a:endParaRPr lang="zh-CN" altLang="en-US" sz="1600"/>
          </a:p>
        </p:txBody>
      </p:sp>
      <p:sp>
        <p:nvSpPr>
          <p:cNvPr id="25618" name="Rectangle 24"/>
          <p:cNvSpPr>
            <a:spLocks noChangeArrowheads="1"/>
          </p:cNvSpPr>
          <p:nvPr/>
        </p:nvSpPr>
        <p:spPr bwMode="auto">
          <a:xfrm>
            <a:off x="2268538" y="4689475"/>
            <a:ext cx="1190625" cy="495300"/>
          </a:xfrm>
          <a:prstGeom prst="rect">
            <a:avLst/>
          </a:prstGeom>
          <a:solidFill>
            <a:srgbClr val="FFFFFF"/>
          </a:solidFill>
          <a:ln w="9525">
            <a:solidFill>
              <a:srgbClr val="000000"/>
            </a:solidFill>
            <a:miter lim="800000"/>
            <a:headEnd/>
            <a:tailEnd/>
          </a:ln>
        </p:spPr>
        <p:txBody>
          <a:bodyPr lIns="27940" rIns="27940"/>
          <a:lstStyle/>
          <a:p>
            <a:pPr algn="ctr"/>
            <a:r>
              <a:rPr lang="zh-CN" altLang="en-US" sz="1600">
                <a:latin typeface="Times New Roman" pitchFamily="18" charset="0"/>
              </a:rPr>
              <a:t>调试脚本</a:t>
            </a:r>
            <a:endParaRPr lang="zh-CN" altLang="en-US" sz="1600"/>
          </a:p>
        </p:txBody>
      </p:sp>
      <p:sp>
        <p:nvSpPr>
          <p:cNvPr id="25619" name="AutoShape 25"/>
          <p:cNvSpPr>
            <a:spLocks noChangeArrowheads="1"/>
          </p:cNvSpPr>
          <p:nvPr/>
        </p:nvSpPr>
        <p:spPr bwMode="auto">
          <a:xfrm>
            <a:off x="1619250" y="2097088"/>
            <a:ext cx="698500" cy="257175"/>
          </a:xfrm>
          <a:prstGeom prst="rightArrow">
            <a:avLst>
              <a:gd name="adj1" fmla="val 50000"/>
              <a:gd name="adj2" fmla="val 67901"/>
            </a:avLst>
          </a:prstGeom>
          <a:solidFill>
            <a:srgbClr val="FFFFFF"/>
          </a:solidFill>
          <a:ln w="9525">
            <a:solidFill>
              <a:srgbClr val="000000"/>
            </a:solidFill>
            <a:miter lim="800000"/>
            <a:headEnd/>
            <a:tailEnd/>
          </a:ln>
        </p:spPr>
        <p:txBody>
          <a:bodyPr/>
          <a:lstStyle/>
          <a:p>
            <a:endParaRPr lang="zh-CN" altLang="en-US"/>
          </a:p>
        </p:txBody>
      </p:sp>
      <p:sp>
        <p:nvSpPr>
          <p:cNvPr id="25623" name="Oval 29"/>
          <p:cNvSpPr>
            <a:spLocks noChangeArrowheads="1"/>
          </p:cNvSpPr>
          <p:nvPr/>
        </p:nvSpPr>
        <p:spPr bwMode="auto">
          <a:xfrm>
            <a:off x="358775" y="1952625"/>
            <a:ext cx="1238250" cy="557213"/>
          </a:xfrm>
          <a:prstGeom prst="ellipse">
            <a:avLst/>
          </a:prstGeom>
          <a:noFill/>
          <a:ln w="9525">
            <a:solidFill>
              <a:srgbClr val="000000"/>
            </a:solidFill>
            <a:round/>
            <a:headEnd/>
            <a:tailEnd/>
          </a:ln>
        </p:spPr>
        <p:txBody>
          <a:bodyPr lIns="2540" tIns="7620" rIns="2540" bIns="7620"/>
          <a:lstStyle/>
          <a:p>
            <a:pPr algn="just"/>
            <a:r>
              <a:rPr lang="zh-CN" altLang="en-US" sz="1600">
                <a:latin typeface="Times New Roman" pitchFamily="18" charset="0"/>
              </a:rPr>
              <a:t>启动应用</a:t>
            </a:r>
            <a:endParaRPr lang="zh-CN" altLang="en-US" sz="1600"/>
          </a:p>
        </p:txBody>
      </p:sp>
      <p:sp>
        <p:nvSpPr>
          <p:cNvPr id="2165790" name="Oval 30"/>
          <p:cNvSpPr>
            <a:spLocks noChangeArrowheads="1"/>
          </p:cNvSpPr>
          <p:nvPr/>
        </p:nvSpPr>
        <p:spPr bwMode="auto">
          <a:xfrm>
            <a:off x="4464050" y="2060575"/>
            <a:ext cx="1236663" cy="555625"/>
          </a:xfrm>
          <a:prstGeom prst="ellipse">
            <a:avLst/>
          </a:prstGeom>
          <a:noFill/>
          <a:ln w="9525">
            <a:solidFill>
              <a:srgbClr val="000000"/>
            </a:solidFill>
            <a:round/>
            <a:headEnd/>
            <a:tailEnd/>
          </a:ln>
        </p:spPr>
        <p:txBody>
          <a:bodyPr lIns="2540" tIns="7620" rIns="2540" bIns="7620"/>
          <a:lstStyle/>
          <a:p>
            <a:pPr algn="just"/>
            <a:r>
              <a:rPr lang="zh-CN" altLang="en-US" sz="1600">
                <a:latin typeface="Times New Roman" pitchFamily="18" charset="0"/>
              </a:rPr>
              <a:t>测试报告</a:t>
            </a:r>
            <a:endParaRPr lang="zh-CN" altLang="en-US" sz="1600"/>
          </a:p>
        </p:txBody>
      </p:sp>
      <p:sp>
        <p:nvSpPr>
          <p:cNvPr id="25634" name="Line 34"/>
          <p:cNvSpPr>
            <a:spLocks noChangeShapeType="1"/>
          </p:cNvSpPr>
          <p:nvPr/>
        </p:nvSpPr>
        <p:spPr bwMode="auto">
          <a:xfrm>
            <a:off x="2916238" y="2528888"/>
            <a:ext cx="0" cy="287337"/>
          </a:xfrm>
          <a:prstGeom prst="line">
            <a:avLst/>
          </a:prstGeom>
          <a:noFill/>
          <a:ln w="9525">
            <a:solidFill>
              <a:srgbClr val="000000"/>
            </a:solidFill>
            <a:round/>
            <a:headEnd/>
            <a:tailEnd type="triangle" w="med" len="med"/>
          </a:ln>
        </p:spPr>
        <p:txBody>
          <a:bodyPr anchor="ctr"/>
          <a:lstStyle/>
          <a:p>
            <a:endParaRPr lang="zh-CN" altLang="en-US"/>
          </a:p>
        </p:txBody>
      </p:sp>
      <p:sp>
        <p:nvSpPr>
          <p:cNvPr id="25635" name="Line 35"/>
          <p:cNvSpPr>
            <a:spLocks noChangeShapeType="1"/>
          </p:cNvSpPr>
          <p:nvPr/>
        </p:nvSpPr>
        <p:spPr bwMode="auto">
          <a:xfrm>
            <a:off x="2879725" y="3357563"/>
            <a:ext cx="0" cy="431800"/>
          </a:xfrm>
          <a:prstGeom prst="line">
            <a:avLst/>
          </a:prstGeom>
          <a:noFill/>
          <a:ln w="9525">
            <a:solidFill>
              <a:srgbClr val="000000"/>
            </a:solidFill>
            <a:round/>
            <a:headEnd/>
            <a:tailEnd type="triangle" w="med" len="med"/>
          </a:ln>
        </p:spPr>
        <p:txBody>
          <a:bodyPr anchor="ctr"/>
          <a:lstStyle/>
          <a:p>
            <a:endParaRPr lang="zh-CN" altLang="en-US"/>
          </a:p>
        </p:txBody>
      </p:sp>
      <p:sp>
        <p:nvSpPr>
          <p:cNvPr id="25636" name="Line 36"/>
          <p:cNvSpPr>
            <a:spLocks noChangeShapeType="1"/>
          </p:cNvSpPr>
          <p:nvPr/>
        </p:nvSpPr>
        <p:spPr bwMode="auto">
          <a:xfrm>
            <a:off x="2879725" y="4292600"/>
            <a:ext cx="0" cy="396875"/>
          </a:xfrm>
          <a:prstGeom prst="line">
            <a:avLst/>
          </a:prstGeom>
          <a:noFill/>
          <a:ln w="9525">
            <a:solidFill>
              <a:srgbClr val="000000"/>
            </a:solidFill>
            <a:round/>
            <a:headEnd/>
            <a:tailEnd type="triangle" w="med" len="med"/>
          </a:ln>
        </p:spPr>
        <p:txBody>
          <a:bodyPr anchor="ctr"/>
          <a:lstStyle/>
          <a:p>
            <a:endParaRPr lang="zh-CN" altLang="en-US"/>
          </a:p>
        </p:txBody>
      </p:sp>
      <p:sp>
        <p:nvSpPr>
          <p:cNvPr id="25637" name="Line 37"/>
          <p:cNvSpPr>
            <a:spLocks noChangeShapeType="1"/>
          </p:cNvSpPr>
          <p:nvPr/>
        </p:nvSpPr>
        <p:spPr bwMode="auto">
          <a:xfrm flipH="1">
            <a:off x="5688013" y="2312988"/>
            <a:ext cx="755650" cy="0"/>
          </a:xfrm>
          <a:prstGeom prst="line">
            <a:avLst/>
          </a:prstGeom>
          <a:noFill/>
          <a:ln w="9525">
            <a:solidFill>
              <a:srgbClr val="000000"/>
            </a:solidFill>
            <a:round/>
            <a:headEnd/>
            <a:tailEnd type="triangle" w="med" len="med"/>
          </a:ln>
        </p:spPr>
        <p:txBody>
          <a:bodyPr anchor="ctr"/>
          <a:lstStyle/>
          <a:p>
            <a:endParaRPr lang="zh-CN" altLang="en-US"/>
          </a:p>
        </p:txBody>
      </p:sp>
      <p:sp>
        <p:nvSpPr>
          <p:cNvPr id="25638" name="Line 38"/>
          <p:cNvSpPr>
            <a:spLocks noChangeShapeType="1"/>
          </p:cNvSpPr>
          <p:nvPr/>
        </p:nvSpPr>
        <p:spPr bwMode="auto">
          <a:xfrm flipV="1">
            <a:off x="7272338" y="4329113"/>
            <a:ext cx="0" cy="431800"/>
          </a:xfrm>
          <a:prstGeom prst="line">
            <a:avLst/>
          </a:prstGeom>
          <a:noFill/>
          <a:ln w="9525">
            <a:solidFill>
              <a:srgbClr val="000000"/>
            </a:solidFill>
            <a:round/>
            <a:headEnd/>
            <a:tailEnd type="triangle" w="med" len="med"/>
          </a:ln>
        </p:spPr>
        <p:txBody>
          <a:bodyPr anchor="ctr"/>
          <a:lstStyle/>
          <a:p>
            <a:endParaRPr lang="zh-CN" altLang="en-US"/>
          </a:p>
        </p:txBody>
      </p:sp>
      <p:sp>
        <p:nvSpPr>
          <p:cNvPr id="25642" name="Rectangle 4"/>
          <p:cNvSpPr>
            <a:spLocks noChangeArrowheads="1"/>
          </p:cNvSpPr>
          <p:nvPr/>
        </p:nvSpPr>
        <p:spPr bwMode="auto">
          <a:xfrm>
            <a:off x="4521200" y="4652963"/>
            <a:ext cx="1095375" cy="495300"/>
          </a:xfrm>
          <a:prstGeom prst="rect">
            <a:avLst/>
          </a:prstGeom>
          <a:solidFill>
            <a:srgbClr val="FFFFFF"/>
          </a:solidFill>
          <a:ln w="9525">
            <a:solidFill>
              <a:srgbClr val="000000"/>
            </a:solidFill>
            <a:miter lim="800000"/>
            <a:headEnd/>
            <a:tailEnd/>
          </a:ln>
        </p:spPr>
        <p:txBody>
          <a:bodyPr lIns="27940" rIns="27940"/>
          <a:lstStyle/>
          <a:p>
            <a:pPr algn="ctr"/>
            <a:r>
              <a:rPr lang="zh-CN" altLang="en-US" sz="1600">
                <a:latin typeface="Times New Roman" pitchFamily="18" charset="0"/>
              </a:rPr>
              <a:t>保存脚本</a:t>
            </a:r>
            <a:endParaRPr lang="zh-CN" altLang="en-US" sz="1600"/>
          </a:p>
        </p:txBody>
      </p:sp>
      <p:sp>
        <p:nvSpPr>
          <p:cNvPr id="25643" name="Line 43"/>
          <p:cNvSpPr>
            <a:spLocks noChangeShapeType="1"/>
          </p:cNvSpPr>
          <p:nvPr/>
        </p:nvSpPr>
        <p:spPr bwMode="auto">
          <a:xfrm>
            <a:off x="3455988" y="4905375"/>
            <a:ext cx="1079500" cy="0"/>
          </a:xfrm>
          <a:prstGeom prst="line">
            <a:avLst/>
          </a:prstGeom>
          <a:noFill/>
          <a:ln w="9525">
            <a:solidFill>
              <a:srgbClr val="000000"/>
            </a:solidFill>
            <a:round/>
            <a:headEnd/>
            <a:tailEnd type="triangle" w="med" len="med"/>
          </a:ln>
        </p:spPr>
        <p:txBody>
          <a:bodyPr anchor="ctr"/>
          <a:lstStyle/>
          <a:p>
            <a:endParaRPr lang="zh-CN" altLang="en-US"/>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623"/>
                                        </p:tgtEl>
                                        <p:attrNameLst>
                                          <p:attrName>style.visibility</p:attrName>
                                        </p:attrNameLst>
                                      </p:cBhvr>
                                      <p:to>
                                        <p:strVal val="visible"/>
                                      </p:to>
                                    </p:set>
                                    <p:animEffect transition="in" filter="wipe(down)">
                                      <p:cBhvr>
                                        <p:cTn id="7" dur="500"/>
                                        <p:tgtEl>
                                          <p:spTgt spid="256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19"/>
                                        </p:tgtEl>
                                        <p:attrNameLst>
                                          <p:attrName>style.visibility</p:attrName>
                                        </p:attrNameLst>
                                      </p:cBhvr>
                                      <p:to>
                                        <p:strVal val="visible"/>
                                      </p:to>
                                    </p:set>
                                    <p:animEffect transition="in" filter="wipe(left)">
                                      <p:cBhvr>
                                        <p:cTn id="12" dur="500"/>
                                        <p:tgtEl>
                                          <p:spTgt spid="2561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615"/>
                                        </p:tgtEl>
                                        <p:attrNameLst>
                                          <p:attrName>style.visibility</p:attrName>
                                        </p:attrNameLst>
                                      </p:cBhvr>
                                      <p:to>
                                        <p:strVal val="visible"/>
                                      </p:to>
                                    </p:set>
                                    <p:animEffect transition="in" filter="wipe(left)">
                                      <p:cBhvr>
                                        <p:cTn id="15" dur="500"/>
                                        <p:tgtEl>
                                          <p:spTgt spid="256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5634"/>
                                        </p:tgtEl>
                                        <p:attrNameLst>
                                          <p:attrName>style.visibility</p:attrName>
                                        </p:attrNameLst>
                                      </p:cBhvr>
                                      <p:to>
                                        <p:strVal val="visible"/>
                                      </p:to>
                                    </p:set>
                                    <p:animEffect transition="in" filter="wipe(up)">
                                      <p:cBhvr>
                                        <p:cTn id="20" dur="500"/>
                                        <p:tgtEl>
                                          <p:spTgt spid="25634"/>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5616"/>
                                        </p:tgtEl>
                                        <p:attrNameLst>
                                          <p:attrName>style.visibility</p:attrName>
                                        </p:attrNameLst>
                                      </p:cBhvr>
                                      <p:to>
                                        <p:strVal val="visible"/>
                                      </p:to>
                                    </p:set>
                                    <p:animEffect transition="in" filter="wipe(up)">
                                      <p:cBhvr>
                                        <p:cTn id="23" dur="500"/>
                                        <p:tgtEl>
                                          <p:spTgt spid="256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5635"/>
                                        </p:tgtEl>
                                        <p:attrNameLst>
                                          <p:attrName>style.visibility</p:attrName>
                                        </p:attrNameLst>
                                      </p:cBhvr>
                                      <p:to>
                                        <p:strVal val="visible"/>
                                      </p:to>
                                    </p:set>
                                    <p:animEffect transition="in" filter="wipe(up)">
                                      <p:cBhvr>
                                        <p:cTn id="28" dur="500"/>
                                        <p:tgtEl>
                                          <p:spTgt spid="25635"/>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5617"/>
                                        </p:tgtEl>
                                        <p:attrNameLst>
                                          <p:attrName>style.visibility</p:attrName>
                                        </p:attrNameLst>
                                      </p:cBhvr>
                                      <p:to>
                                        <p:strVal val="visible"/>
                                      </p:to>
                                    </p:set>
                                    <p:animEffect transition="in" filter="wipe(up)">
                                      <p:cBhvr>
                                        <p:cTn id="31" dur="500"/>
                                        <p:tgtEl>
                                          <p:spTgt spid="2561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5636"/>
                                        </p:tgtEl>
                                        <p:attrNameLst>
                                          <p:attrName>style.visibility</p:attrName>
                                        </p:attrNameLst>
                                      </p:cBhvr>
                                      <p:to>
                                        <p:strVal val="visible"/>
                                      </p:to>
                                    </p:set>
                                    <p:animEffect transition="in" filter="wipe(up)">
                                      <p:cBhvr>
                                        <p:cTn id="36" dur="500"/>
                                        <p:tgtEl>
                                          <p:spTgt spid="25636"/>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5618"/>
                                        </p:tgtEl>
                                        <p:attrNameLst>
                                          <p:attrName>style.visibility</p:attrName>
                                        </p:attrNameLst>
                                      </p:cBhvr>
                                      <p:to>
                                        <p:strVal val="visible"/>
                                      </p:to>
                                    </p:set>
                                    <p:animEffect transition="in" filter="wipe(up)">
                                      <p:cBhvr>
                                        <p:cTn id="39" dur="500"/>
                                        <p:tgtEl>
                                          <p:spTgt spid="2561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5643"/>
                                        </p:tgtEl>
                                        <p:attrNameLst>
                                          <p:attrName>style.visibility</p:attrName>
                                        </p:attrNameLst>
                                      </p:cBhvr>
                                      <p:to>
                                        <p:strVal val="visible"/>
                                      </p:to>
                                    </p:set>
                                    <p:animEffect transition="in" filter="wipe(left)">
                                      <p:cBhvr>
                                        <p:cTn id="44" dur="500"/>
                                        <p:tgtEl>
                                          <p:spTgt spid="2564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5642"/>
                                        </p:tgtEl>
                                        <p:attrNameLst>
                                          <p:attrName>style.visibility</p:attrName>
                                        </p:attrNameLst>
                                      </p:cBhvr>
                                      <p:to>
                                        <p:strVal val="visible"/>
                                      </p:to>
                                    </p:set>
                                    <p:animEffect transition="in" filter="wipe(left)">
                                      <p:cBhvr>
                                        <p:cTn id="47" dur="500"/>
                                        <p:tgtEl>
                                          <p:spTgt spid="256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5638"/>
                                        </p:tgtEl>
                                        <p:attrNameLst>
                                          <p:attrName>style.visibility</p:attrName>
                                        </p:attrNameLst>
                                      </p:cBhvr>
                                      <p:to>
                                        <p:strVal val="visible"/>
                                      </p:to>
                                    </p:set>
                                    <p:animEffect transition="in" filter="wipe(down)">
                                      <p:cBhvr>
                                        <p:cTn id="52" dur="500"/>
                                        <p:tgtEl>
                                          <p:spTgt spid="256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5629"/>
                                        </p:tgtEl>
                                        <p:attrNameLst>
                                          <p:attrName>style.visibility</p:attrName>
                                        </p:attrNameLst>
                                      </p:cBhvr>
                                      <p:to>
                                        <p:strVal val="visible"/>
                                      </p:to>
                                    </p:set>
                                    <p:animEffect transition="in" filter="wipe(down)">
                                      <p:cBhvr>
                                        <p:cTn id="55" dur="500"/>
                                        <p:tgtEl>
                                          <p:spTgt spid="25629"/>
                                        </p:tgtEl>
                                      </p:cBhvr>
                                    </p:animEffect>
                                  </p:childTnLst>
                                </p:cTn>
                              </p:par>
                              <p:par>
                                <p:cTn id="56" presetID="22" presetClass="entr" presetSubtype="2" fill="hold" nodeType="withEffect">
                                  <p:stCondLst>
                                    <p:cond delay="0"/>
                                  </p:stCondLst>
                                  <p:childTnLst>
                                    <p:set>
                                      <p:cBhvr>
                                        <p:cTn id="57" dur="1" fill="hold">
                                          <p:stCondLst>
                                            <p:cond delay="0"/>
                                          </p:stCondLst>
                                        </p:cTn>
                                        <p:tgtEl>
                                          <p:spTgt spid="25606"/>
                                        </p:tgtEl>
                                        <p:attrNameLst>
                                          <p:attrName>style.visibility</p:attrName>
                                        </p:attrNameLst>
                                      </p:cBhvr>
                                      <p:to>
                                        <p:strVal val="visible"/>
                                      </p:to>
                                    </p:set>
                                    <p:animEffect transition="in" filter="wipe(right)">
                                      <p:cBhvr>
                                        <p:cTn id="58" dur="500"/>
                                        <p:tgtEl>
                                          <p:spTgt spid="2560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nodeType="clickEffect">
                                  <p:stCondLst>
                                    <p:cond delay="0"/>
                                  </p:stCondLst>
                                  <p:childTnLst>
                                    <p:set>
                                      <p:cBhvr>
                                        <p:cTn id="62" dur="1" fill="hold">
                                          <p:stCondLst>
                                            <p:cond delay="0"/>
                                          </p:stCondLst>
                                        </p:cTn>
                                        <p:tgtEl>
                                          <p:spTgt spid="25631"/>
                                        </p:tgtEl>
                                        <p:attrNameLst>
                                          <p:attrName>style.visibility</p:attrName>
                                        </p:attrNameLst>
                                      </p:cBhvr>
                                      <p:to>
                                        <p:strVal val="visible"/>
                                      </p:to>
                                    </p:set>
                                    <p:animEffect transition="in" filter="wipe(down)">
                                      <p:cBhvr>
                                        <p:cTn id="63" dur="500"/>
                                        <p:tgtEl>
                                          <p:spTgt spid="2563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5628"/>
                                        </p:tgtEl>
                                        <p:attrNameLst>
                                          <p:attrName>style.visibility</p:attrName>
                                        </p:attrNameLst>
                                      </p:cBhvr>
                                      <p:to>
                                        <p:strVal val="visible"/>
                                      </p:to>
                                    </p:set>
                                    <p:animEffect transition="in" filter="wipe(down)">
                                      <p:cBhvr>
                                        <p:cTn id="66" dur="500"/>
                                        <p:tgtEl>
                                          <p:spTgt spid="2562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5627"/>
                                        </p:tgtEl>
                                        <p:attrNameLst>
                                          <p:attrName>style.visibility</p:attrName>
                                        </p:attrNameLst>
                                      </p:cBhvr>
                                      <p:to>
                                        <p:strVal val="visible"/>
                                      </p:to>
                                    </p:set>
                                    <p:animEffect transition="in" filter="wipe(down)">
                                      <p:cBhvr>
                                        <p:cTn id="71" dur="500"/>
                                        <p:tgtEl>
                                          <p:spTgt spid="25627"/>
                                        </p:tgtEl>
                                      </p:cBhvr>
                                    </p:animEffect>
                                  </p:childTnLst>
                                </p:cTn>
                              </p:par>
                              <p:par>
                                <p:cTn id="72" presetID="22" presetClass="entr" presetSubtype="4" fill="hold" nodeType="withEffect">
                                  <p:stCondLst>
                                    <p:cond delay="0"/>
                                  </p:stCondLst>
                                  <p:childTnLst>
                                    <p:set>
                                      <p:cBhvr>
                                        <p:cTn id="73" dur="1" fill="hold">
                                          <p:stCondLst>
                                            <p:cond delay="0"/>
                                          </p:stCondLst>
                                        </p:cTn>
                                        <p:tgtEl>
                                          <p:spTgt spid="25632"/>
                                        </p:tgtEl>
                                        <p:attrNameLst>
                                          <p:attrName>style.visibility</p:attrName>
                                        </p:attrNameLst>
                                      </p:cBhvr>
                                      <p:to>
                                        <p:strVal val="visible"/>
                                      </p:to>
                                    </p:set>
                                    <p:animEffect transition="in" filter="wipe(down)">
                                      <p:cBhvr>
                                        <p:cTn id="74" dur="500"/>
                                        <p:tgtEl>
                                          <p:spTgt spid="2563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5626"/>
                                        </p:tgtEl>
                                        <p:attrNameLst>
                                          <p:attrName>style.visibility</p:attrName>
                                        </p:attrNameLst>
                                      </p:cBhvr>
                                      <p:to>
                                        <p:strVal val="visible"/>
                                      </p:to>
                                    </p:set>
                                    <p:animEffect transition="in" filter="wipe(down)">
                                      <p:cBhvr>
                                        <p:cTn id="79" dur="500"/>
                                        <p:tgtEl>
                                          <p:spTgt spid="2562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2" fill="hold" grpId="0" nodeType="clickEffect">
                                  <p:stCondLst>
                                    <p:cond delay="0"/>
                                  </p:stCondLst>
                                  <p:childTnLst>
                                    <p:set>
                                      <p:cBhvr>
                                        <p:cTn id="83" dur="1" fill="hold">
                                          <p:stCondLst>
                                            <p:cond delay="0"/>
                                          </p:stCondLst>
                                        </p:cTn>
                                        <p:tgtEl>
                                          <p:spTgt spid="25637"/>
                                        </p:tgtEl>
                                        <p:attrNameLst>
                                          <p:attrName>style.visibility</p:attrName>
                                        </p:attrNameLst>
                                      </p:cBhvr>
                                      <p:to>
                                        <p:strVal val="visible"/>
                                      </p:to>
                                    </p:set>
                                    <p:animEffect transition="in" filter="wipe(right)">
                                      <p:cBhvr>
                                        <p:cTn id="84" dur="500"/>
                                        <p:tgtEl>
                                          <p:spTgt spid="25637"/>
                                        </p:tgtEl>
                                      </p:cBhvr>
                                    </p:animEffect>
                                  </p:childTnLst>
                                </p:cTn>
                              </p:par>
                              <p:par>
                                <p:cTn id="85" presetID="2" presetClass="entr" presetSubtype="2" fill="hold" grpId="0" nodeType="withEffect">
                                  <p:stCondLst>
                                    <p:cond delay="0"/>
                                  </p:stCondLst>
                                  <p:childTnLst>
                                    <p:set>
                                      <p:cBhvr>
                                        <p:cTn id="86" dur="1" fill="hold">
                                          <p:stCondLst>
                                            <p:cond delay="0"/>
                                          </p:stCondLst>
                                        </p:cTn>
                                        <p:tgtEl>
                                          <p:spTgt spid="2165790"/>
                                        </p:tgtEl>
                                        <p:attrNameLst>
                                          <p:attrName>style.visibility</p:attrName>
                                        </p:attrNameLst>
                                      </p:cBhvr>
                                      <p:to>
                                        <p:strVal val="visible"/>
                                      </p:to>
                                    </p:set>
                                    <p:anim calcmode="lin" valueType="num">
                                      <p:cBhvr additive="base">
                                        <p:cTn id="87" dur="500" fill="hold"/>
                                        <p:tgtEl>
                                          <p:spTgt spid="2165790"/>
                                        </p:tgtEl>
                                        <p:attrNameLst>
                                          <p:attrName>ppt_x</p:attrName>
                                        </p:attrNameLst>
                                      </p:cBhvr>
                                      <p:tavLst>
                                        <p:tav tm="0">
                                          <p:val>
                                            <p:strVal val="1+#ppt_w/2"/>
                                          </p:val>
                                        </p:tav>
                                        <p:tav tm="100000">
                                          <p:val>
                                            <p:strVal val="#ppt_x"/>
                                          </p:val>
                                        </p:tav>
                                      </p:tavLst>
                                    </p:anim>
                                    <p:anim calcmode="lin" valueType="num">
                                      <p:cBhvr additive="base">
                                        <p:cTn id="88" dur="500" fill="hold"/>
                                        <p:tgtEl>
                                          <p:spTgt spid="21657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6" grpId="0" animBg="1"/>
      <p:bldP spid="25627" grpId="0" animBg="1"/>
      <p:bldP spid="25628" grpId="0" animBg="1"/>
      <p:bldP spid="25629" grpId="0" animBg="1"/>
      <p:bldP spid="25615" grpId="0" animBg="1"/>
      <p:bldP spid="25616" grpId="0" animBg="1"/>
      <p:bldP spid="25617" grpId="0" animBg="1"/>
      <p:bldP spid="25618" grpId="0" animBg="1"/>
      <p:bldP spid="25619" grpId="0" animBg="1"/>
      <p:bldP spid="25623" grpId="0" animBg="1"/>
      <p:bldP spid="2165790" grpId="0" animBg="1"/>
      <p:bldP spid="25634" grpId="0" animBg="1"/>
      <p:bldP spid="25635" grpId="0" animBg="1"/>
      <p:bldP spid="25636" grpId="0" animBg="1"/>
      <p:bldP spid="25637" grpId="0" animBg="1"/>
      <p:bldP spid="25638" grpId="0" animBg="1"/>
      <p:bldP spid="25642" grpId="0" animBg="1"/>
      <p:bldP spid="2564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灯片编号占位符 1"/>
          <p:cNvSpPr>
            <a:spLocks noGrp="1"/>
          </p:cNvSpPr>
          <p:nvPr>
            <p:ph type="sldNum" sz="quarter" idx="10"/>
          </p:nvPr>
        </p:nvSpPr>
        <p:spPr>
          <a:noFill/>
        </p:spPr>
        <p:txBody>
          <a:bodyPr/>
          <a:lstStyle/>
          <a:p>
            <a:fld id="{8D3579B8-028C-4ED6-A6D8-F9847F8829E9}" type="slidenum">
              <a:rPr lang="zh-CN" altLang="en-US" smtClean="0">
                <a:latin typeface="Arial" charset="0"/>
                <a:ea typeface="宋体" charset="-122"/>
              </a:rPr>
              <a:pPr/>
              <a:t>18</a:t>
            </a:fld>
            <a:endParaRPr lang="en-US" altLang="zh-CN">
              <a:latin typeface="Arial" charset="0"/>
              <a:ea typeface="宋体" charset="-122"/>
            </a:endParaRPr>
          </a:p>
        </p:txBody>
      </p:sp>
      <p:sp>
        <p:nvSpPr>
          <p:cNvPr id="64514" name="日期占位符 2"/>
          <p:cNvSpPr>
            <a:spLocks noGrp="1"/>
          </p:cNvSpPr>
          <p:nvPr>
            <p:ph type="dt" sz="quarter" idx="11"/>
          </p:nvPr>
        </p:nvSpPr>
        <p:spPr>
          <a:noFill/>
          <a:ln>
            <a:miter lim="800000"/>
            <a:headEnd/>
            <a:tailEnd/>
          </a:ln>
        </p:spPr>
        <p:txBody>
          <a:bodyPr/>
          <a:lstStyle/>
          <a:p>
            <a:fld id="{96A270CA-6C0C-463F-943F-BA3806C265D7}" type="datetime11">
              <a:rPr lang="zh-CN" altLang="en-US" smtClean="0">
                <a:latin typeface="Arial" charset="0"/>
                <a:ea typeface="宋体" charset="-122"/>
              </a:rPr>
              <a:pPr/>
              <a:t>06:27:48</a:t>
            </a:fld>
            <a:endParaRPr lang="en-US" altLang="zh-CN">
              <a:latin typeface="Arial" charset="0"/>
              <a:ea typeface="宋体" charset="-122"/>
            </a:endParaRPr>
          </a:p>
        </p:txBody>
      </p:sp>
      <p:sp>
        <p:nvSpPr>
          <p:cNvPr id="64515" name="Rectangle 2"/>
          <p:cNvSpPr>
            <a:spLocks noGrp="1" noChangeArrowheads="1"/>
          </p:cNvSpPr>
          <p:nvPr>
            <p:ph type="title" idx="4294967295"/>
          </p:nvPr>
        </p:nvSpPr>
        <p:spPr/>
        <p:txBody>
          <a:bodyPr/>
          <a:lstStyle/>
          <a:p>
            <a:pPr eaLnBrk="1" hangingPunct="1"/>
            <a:r>
              <a:rPr lang="en-US" altLang="zh-CN"/>
              <a:t>9.2.1 </a:t>
            </a:r>
            <a:r>
              <a:rPr lang="zh-CN" altLang="en-US"/>
              <a:t>代码分析</a:t>
            </a:r>
          </a:p>
        </p:txBody>
      </p:sp>
      <p:sp>
        <p:nvSpPr>
          <p:cNvPr id="64516" name="Rectangle 3"/>
          <p:cNvSpPr>
            <a:spLocks noGrp="1" noChangeArrowheads="1"/>
          </p:cNvSpPr>
          <p:nvPr>
            <p:ph type="body" idx="4294967295"/>
          </p:nvPr>
        </p:nvSpPr>
        <p:spPr>
          <a:xfrm>
            <a:off x="503238" y="1160463"/>
            <a:ext cx="8191500" cy="3511550"/>
          </a:xfrm>
        </p:spPr>
        <p:txBody>
          <a:bodyPr/>
          <a:lstStyle/>
          <a:p>
            <a:pPr eaLnBrk="1" hangingPunct="1">
              <a:lnSpc>
                <a:spcPct val="130000"/>
              </a:lnSpc>
            </a:pPr>
            <a:r>
              <a:rPr lang="zh-CN" altLang="en-US"/>
              <a:t>代码的静态分析的关键是建立各种规则，而这种规则的建立是依赖于相应编程语言的语法。</a:t>
            </a:r>
          </a:p>
          <a:p>
            <a:pPr eaLnBrk="1" hangingPunct="1">
              <a:lnSpc>
                <a:spcPct val="130000"/>
              </a:lnSpc>
            </a:pPr>
            <a:r>
              <a:rPr lang="zh-CN" altLang="en-US"/>
              <a:t>参考</a:t>
            </a:r>
            <a:r>
              <a:rPr lang="en-US" altLang="zh-CN"/>
              <a:t>PC-Lint</a:t>
            </a:r>
            <a:r>
              <a:rPr lang="zh-CN" altLang="en-US"/>
              <a:t>、</a:t>
            </a:r>
            <a:r>
              <a:rPr lang="en-US" altLang="zh-CN"/>
              <a:t>Checkstyle</a:t>
            </a:r>
            <a:r>
              <a:rPr lang="zh-CN" altLang="en-US"/>
              <a:t>、</a:t>
            </a:r>
            <a:r>
              <a:rPr lang="en-US" altLang="zh-CN"/>
              <a:t>FindBugs</a:t>
            </a:r>
            <a:r>
              <a:rPr lang="zh-CN" altLang="en-US"/>
              <a:t>、</a:t>
            </a:r>
            <a:r>
              <a:rPr lang="en-US" altLang="zh-CN"/>
              <a:t>JLint</a:t>
            </a:r>
            <a:r>
              <a:rPr lang="zh-CN" altLang="en-US"/>
              <a:t>、</a:t>
            </a:r>
            <a:r>
              <a:rPr lang="en-US" altLang="zh-CN"/>
              <a:t>PMD</a:t>
            </a:r>
          </a:p>
          <a:p>
            <a:pPr eaLnBrk="1" hangingPunct="1"/>
            <a:endParaRPr lang="en-US" altLang="zh-CN"/>
          </a:p>
        </p:txBody>
      </p:sp>
    </p:spTree>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1"/>
          <p:cNvSpPr>
            <a:spLocks noGrp="1"/>
          </p:cNvSpPr>
          <p:nvPr>
            <p:ph type="sldNum" sz="quarter" idx="10"/>
          </p:nvPr>
        </p:nvSpPr>
        <p:spPr>
          <a:noFill/>
        </p:spPr>
        <p:txBody>
          <a:bodyPr/>
          <a:lstStyle/>
          <a:p>
            <a:fld id="{817692D7-B336-4F46-B484-E1140B2E904F}" type="slidenum">
              <a:rPr lang="zh-CN" altLang="en-US" smtClean="0">
                <a:latin typeface="Arial" charset="0"/>
                <a:ea typeface="宋体" charset="-122"/>
              </a:rPr>
              <a:pPr/>
              <a:t>19</a:t>
            </a:fld>
            <a:endParaRPr lang="en-US" altLang="zh-CN">
              <a:latin typeface="Arial" charset="0"/>
              <a:ea typeface="宋体" charset="-122"/>
            </a:endParaRPr>
          </a:p>
        </p:txBody>
      </p:sp>
      <p:sp>
        <p:nvSpPr>
          <p:cNvPr id="66562" name="日期占位符 2"/>
          <p:cNvSpPr>
            <a:spLocks noGrp="1"/>
          </p:cNvSpPr>
          <p:nvPr>
            <p:ph type="dt" sz="quarter" idx="11"/>
          </p:nvPr>
        </p:nvSpPr>
        <p:spPr>
          <a:noFill/>
          <a:ln>
            <a:miter lim="800000"/>
            <a:headEnd/>
            <a:tailEnd/>
          </a:ln>
        </p:spPr>
        <p:txBody>
          <a:bodyPr/>
          <a:lstStyle/>
          <a:p>
            <a:fld id="{FB12ABB1-E2FA-4EA5-9930-06F8583064F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66563" name="Rectangle 2"/>
          <p:cNvSpPr>
            <a:spLocks noGrp="1" noChangeArrowheads="1"/>
          </p:cNvSpPr>
          <p:nvPr>
            <p:ph type="title" idx="4294967295"/>
          </p:nvPr>
        </p:nvSpPr>
        <p:spPr/>
        <p:txBody>
          <a:bodyPr/>
          <a:lstStyle/>
          <a:p>
            <a:pPr marL="457200" indent="-457200" eaLnBrk="1" hangingPunct="1"/>
            <a:r>
              <a:rPr lang="en-US" altLang="zh-CN"/>
              <a:t>9.2.3 </a:t>
            </a:r>
            <a:r>
              <a:rPr lang="zh-CN" altLang="en-US"/>
              <a:t>脚本技术</a:t>
            </a:r>
          </a:p>
        </p:txBody>
      </p:sp>
      <p:sp>
        <p:nvSpPr>
          <p:cNvPr id="2209795" name="Rectangle 3"/>
          <p:cNvSpPr>
            <a:spLocks noChangeArrowheads="1"/>
          </p:cNvSpPr>
          <p:nvPr/>
        </p:nvSpPr>
        <p:spPr bwMode="auto">
          <a:xfrm>
            <a:off x="215900" y="1184275"/>
            <a:ext cx="8675688" cy="4181475"/>
          </a:xfrm>
          <a:prstGeom prst="rect">
            <a:avLst/>
          </a:prstGeom>
          <a:noFill/>
          <a:ln w="9525" algn="ctr">
            <a:noFill/>
            <a:miter lim="800000"/>
            <a:headEnd/>
            <a:tailEnd/>
          </a:ln>
          <a:effectLst/>
        </p:spPr>
        <p:txBody>
          <a:bodyPr anchor="ctr">
            <a:spAutoFit/>
          </a:bodyPr>
          <a:lstStyle>
            <a:lvl1pPr marL="342900" indent="-342900" eaLnBrk="0" hangingPunct="0">
              <a:spcBef>
                <a:spcPct val="0"/>
              </a:spcBef>
              <a:tabLst>
                <a:tab pos="8001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spcBef>
                <a:spcPct val="0"/>
              </a:spcBef>
              <a:tabLst>
                <a:tab pos="800100" algn="l"/>
              </a:tabLst>
              <a:defRPr>
                <a:solidFill>
                  <a:schemeClr val="tx1"/>
                </a:solidFill>
                <a:latin typeface="Arial" panose="020B0604020202020204" pitchFamily="34" charset="0"/>
                <a:ea typeface="宋体" panose="02010600030101010101" pitchFamily="2" charset="-122"/>
              </a:defRPr>
            </a:lvl2pPr>
            <a:lvl3pPr eaLnBrk="0" hangingPunct="0">
              <a:spcBef>
                <a:spcPct val="0"/>
              </a:spcBef>
              <a:tabLst>
                <a:tab pos="8001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spcBef>
                <a:spcPct val="0"/>
              </a:spcBef>
              <a:tabLst>
                <a:tab pos="8001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0"/>
              </a:spcBef>
              <a:tabLst>
                <a:tab pos="8001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800100" algn="l"/>
              </a:tabLst>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buClr>
                <a:schemeClr val="accent1"/>
              </a:buClr>
              <a:buSzPct val="75000"/>
              <a:buFont typeface="Wingdings" panose="05000000000000000000" pitchFamily="2" charset="2"/>
              <a:buChar char="p"/>
              <a:defRPr/>
            </a:pPr>
            <a:r>
              <a:rPr lang="zh-CN" altLang="en-US" sz="2400" dirty="0">
                <a:latin typeface="Arial Black" panose="020B0A04020102020204" pitchFamily="34" charset="0"/>
                <a:ea typeface="楷体_GB2312" pitchFamily="49" charset="-122"/>
              </a:rPr>
              <a:t>  </a:t>
            </a:r>
            <a:r>
              <a:rPr lang="zh-CN" altLang="en-US" sz="2400" b="1" dirty="0">
                <a:latin typeface="Arial Black" panose="020B0A04020102020204" pitchFamily="34" charset="0"/>
                <a:ea typeface="楷体_GB2312" pitchFamily="49" charset="-122"/>
              </a:rPr>
              <a:t>线性脚本</a:t>
            </a:r>
            <a:r>
              <a:rPr lang="zh-CN" altLang="en-US" sz="2400" dirty="0">
                <a:latin typeface="Arial Black" panose="020B0A04020102020204" pitchFamily="34" charset="0"/>
                <a:ea typeface="楷体_GB2312" pitchFamily="49" charset="-122"/>
              </a:rPr>
              <a:t>，是录制手工执行的测试用例得到的脚本，这种脚本包含所有的击键、移动、输入数据等，所有录制的测试用例都可以得到完整的回放。</a:t>
            </a:r>
          </a:p>
          <a:p>
            <a:pPr lvl="1" eaLnBrk="1" hangingPunct="1">
              <a:lnSpc>
                <a:spcPct val="140000"/>
              </a:lnSpc>
              <a:buClr>
                <a:schemeClr val="accent1"/>
              </a:buClr>
              <a:buSzPct val="75000"/>
              <a:buFont typeface="Wingdings" panose="05000000000000000000" pitchFamily="2" charset="2"/>
              <a:buChar char="p"/>
              <a:defRPr/>
            </a:pPr>
            <a:r>
              <a:rPr lang="zh-CN" altLang="en-US" sz="2400" dirty="0">
                <a:latin typeface="Arial Black" panose="020B0A04020102020204" pitchFamily="34" charset="0"/>
                <a:ea typeface="楷体_GB2312" pitchFamily="49" charset="-122"/>
              </a:rPr>
              <a:t>  </a:t>
            </a:r>
            <a:r>
              <a:rPr lang="zh-CN" altLang="en-US" sz="2400" b="1" dirty="0">
                <a:latin typeface="Arial Black" panose="020B0A04020102020204" pitchFamily="34" charset="0"/>
                <a:ea typeface="楷体_GB2312" pitchFamily="49" charset="-122"/>
              </a:rPr>
              <a:t>结构化脚本</a:t>
            </a:r>
            <a:r>
              <a:rPr lang="zh-CN" altLang="en-US" sz="2400" dirty="0">
                <a:latin typeface="Arial Black" panose="020B0A04020102020204" pitchFamily="34" charset="0"/>
                <a:ea typeface="楷体_GB2312" pitchFamily="49" charset="-122"/>
              </a:rPr>
              <a:t>，类似于结构化程序设计，具有各种逻辑结构、函数调用功能。</a:t>
            </a:r>
          </a:p>
          <a:p>
            <a:pPr lvl="1" eaLnBrk="1" hangingPunct="1">
              <a:lnSpc>
                <a:spcPct val="140000"/>
              </a:lnSpc>
              <a:buClr>
                <a:schemeClr val="accent1"/>
              </a:buClr>
              <a:buSzPct val="75000"/>
              <a:buFont typeface="Wingdings" panose="05000000000000000000" pitchFamily="2" charset="2"/>
              <a:buChar char="p"/>
              <a:defRPr/>
            </a:pPr>
            <a:r>
              <a:rPr lang="zh-CN" altLang="en-US" sz="2400" dirty="0">
                <a:latin typeface="Arial Black" panose="020B0A04020102020204" pitchFamily="34" charset="0"/>
                <a:ea typeface="楷体_GB2312" pitchFamily="49" charset="-122"/>
              </a:rPr>
              <a:t>  </a:t>
            </a:r>
            <a:r>
              <a:rPr lang="zh-CN" altLang="en-US" sz="2400" b="1" dirty="0">
                <a:latin typeface="Arial Black" panose="020B0A04020102020204" pitchFamily="34" charset="0"/>
                <a:ea typeface="楷体_GB2312" pitchFamily="49" charset="-122"/>
              </a:rPr>
              <a:t>数据驱动脚本</a:t>
            </a:r>
            <a:r>
              <a:rPr lang="zh-CN" altLang="en-US" sz="2400" dirty="0">
                <a:latin typeface="Arial Black" panose="020B0A04020102020204" pitchFamily="34" charset="0"/>
                <a:ea typeface="楷体_GB2312" pitchFamily="49" charset="-122"/>
              </a:rPr>
              <a:t>，将测试输入存储在独立的（数据）文件中，而不是存储在脚本中。</a:t>
            </a:r>
          </a:p>
          <a:p>
            <a:pPr lvl="1" eaLnBrk="1" hangingPunct="1">
              <a:lnSpc>
                <a:spcPct val="140000"/>
              </a:lnSpc>
              <a:buClr>
                <a:schemeClr val="accent1"/>
              </a:buClr>
              <a:buSzPct val="75000"/>
              <a:buFont typeface="Wingdings" panose="05000000000000000000" pitchFamily="2" charset="2"/>
              <a:buChar char="p"/>
              <a:defRPr/>
            </a:pPr>
            <a:r>
              <a:rPr lang="zh-CN" altLang="en-US" sz="2400" dirty="0">
                <a:latin typeface="Arial Black" panose="020B0A04020102020204" pitchFamily="34" charset="0"/>
                <a:ea typeface="楷体_GB2312" pitchFamily="49" charset="-122"/>
              </a:rPr>
              <a:t> </a:t>
            </a:r>
            <a:r>
              <a:rPr lang="zh-CN" altLang="en-US" sz="2400" b="1" dirty="0">
                <a:latin typeface="Arial Black" panose="020B0A04020102020204" pitchFamily="34" charset="0"/>
                <a:ea typeface="楷体_GB2312" pitchFamily="49" charset="-122"/>
              </a:rPr>
              <a:t>关键字驱动脚本</a:t>
            </a:r>
            <a:r>
              <a:rPr lang="zh-CN" altLang="en-US" sz="2400" dirty="0">
                <a:latin typeface="Arial Black" panose="020B0A04020102020204" pitchFamily="34" charset="0"/>
                <a:ea typeface="楷体_GB2312" pitchFamily="49" charset="-122"/>
              </a:rPr>
              <a:t>，是数据驱动脚本的逻辑扩张</a:t>
            </a:r>
            <a:r>
              <a:rPr lang="zh-CN" altLang="en-US" sz="2400" b="1" dirty="0">
                <a:effectLst>
                  <a:outerShdw blurRad="38100" dist="38100" dir="2700000" algn="tl">
                    <a:srgbClr val="C0C0C0"/>
                  </a:outerShdw>
                </a:effectLst>
                <a:latin typeface="Arial Black" panose="020B0A04020102020204" pitchFamily="34" charset="0"/>
                <a:ea typeface="楷体_GB2312" pitchFamily="49" charset="-122"/>
              </a:rPr>
              <a:t> </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09795">
                                            <p:txEl>
                                              <p:pRg st="1" end="1"/>
                                            </p:txEl>
                                          </p:spTgt>
                                        </p:tgtEl>
                                        <p:attrNameLst>
                                          <p:attrName>style.visibility</p:attrName>
                                        </p:attrNameLst>
                                      </p:cBhvr>
                                      <p:to>
                                        <p:strVal val="visible"/>
                                      </p:to>
                                    </p:set>
                                    <p:animEffect transition="in" filter="wipe(left)">
                                      <p:cBhvr>
                                        <p:cTn id="7" dur="500"/>
                                        <p:tgtEl>
                                          <p:spTgt spid="2209795">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209795">
                                            <p:txEl>
                                              <p:pRg st="2" end="2"/>
                                            </p:txEl>
                                          </p:spTgt>
                                        </p:tgtEl>
                                        <p:attrNameLst>
                                          <p:attrName>style.visibility</p:attrName>
                                        </p:attrNameLst>
                                      </p:cBhvr>
                                      <p:to>
                                        <p:strVal val="visible"/>
                                      </p:to>
                                    </p:set>
                                    <p:animEffect transition="in" filter="wipe(left)">
                                      <p:cBhvr>
                                        <p:cTn id="10" dur="500"/>
                                        <p:tgtEl>
                                          <p:spTgt spid="2209795">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209795">
                                            <p:txEl>
                                              <p:pRg st="3" end="3"/>
                                            </p:txEl>
                                          </p:spTgt>
                                        </p:tgtEl>
                                        <p:attrNameLst>
                                          <p:attrName>style.visibility</p:attrName>
                                        </p:attrNameLst>
                                      </p:cBhvr>
                                      <p:to>
                                        <p:strVal val="visible"/>
                                      </p:to>
                                    </p:set>
                                    <p:animEffect transition="in" filter="wipe(left)">
                                      <p:cBhvr>
                                        <p:cTn id="13" dur="500"/>
                                        <p:tgtEl>
                                          <p:spTgt spid="2209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754E791-55BF-4D91-A9A2-5572C8FD89AF}"/>
              </a:ext>
            </a:extLst>
          </p:cNvPr>
          <p:cNvSpPr>
            <a:spLocks noGrp="1"/>
          </p:cNvSpPr>
          <p:nvPr>
            <p:ph type="title"/>
          </p:nvPr>
        </p:nvSpPr>
        <p:spPr/>
        <p:txBody>
          <a:bodyPr/>
          <a:lstStyle/>
          <a:p>
            <a:r>
              <a:rPr lang="zh-CN" altLang="en-US" dirty="0"/>
              <a:t>自动化课堂讨论环节</a:t>
            </a:r>
          </a:p>
        </p:txBody>
      </p:sp>
      <p:sp>
        <p:nvSpPr>
          <p:cNvPr id="7" name="内容占位符 6">
            <a:extLst>
              <a:ext uri="{FF2B5EF4-FFF2-40B4-BE49-F238E27FC236}">
                <a16:creationId xmlns:a16="http://schemas.microsoft.com/office/drawing/2014/main" id="{F64A76B7-55F5-4DB0-9510-D8A3FDF5FD43}"/>
              </a:ext>
            </a:extLst>
          </p:cNvPr>
          <p:cNvSpPr>
            <a:spLocks noGrp="1"/>
          </p:cNvSpPr>
          <p:nvPr>
            <p:ph idx="1"/>
          </p:nvPr>
        </p:nvSpPr>
        <p:spPr>
          <a:xfrm>
            <a:off x="827584" y="890513"/>
            <a:ext cx="7772400" cy="5076973"/>
          </a:xfrm>
        </p:spPr>
        <p:txBody>
          <a:bodyPr/>
          <a:lstStyle/>
          <a:p>
            <a:r>
              <a:rPr lang="zh-CN" altLang="en-US" sz="2400" b="1" dirty="0"/>
              <a:t>形式：</a:t>
            </a:r>
            <a:r>
              <a:rPr lang="en-US" altLang="zh-CN" sz="2000" dirty="0"/>
              <a:t>PPT</a:t>
            </a:r>
            <a:r>
              <a:rPr lang="zh-CN" altLang="en-US" sz="2000" dirty="0"/>
              <a:t>或者是录制的视频</a:t>
            </a:r>
            <a:endParaRPr lang="en-US" altLang="zh-CN" sz="2400" dirty="0"/>
          </a:p>
          <a:p>
            <a:r>
              <a:rPr lang="zh-CN" altLang="en-US" sz="2400" b="1" dirty="0"/>
              <a:t>时间：</a:t>
            </a:r>
            <a:r>
              <a:rPr lang="en-US" altLang="zh-CN" sz="2000" dirty="0"/>
              <a:t>10~20</a:t>
            </a:r>
            <a:r>
              <a:rPr lang="zh-CN" altLang="en-US" sz="2000" dirty="0"/>
              <a:t>分钟左右，后面的每次课程均可讲解</a:t>
            </a:r>
            <a:endParaRPr lang="en-US" altLang="zh-CN" sz="2400" dirty="0"/>
          </a:p>
          <a:p>
            <a:r>
              <a:rPr lang="zh-CN" altLang="en-US" sz="2400" b="1" dirty="0"/>
              <a:t>人员：</a:t>
            </a:r>
            <a:r>
              <a:rPr lang="en-US" altLang="zh-CN" sz="2000" dirty="0"/>
              <a:t>10</a:t>
            </a:r>
            <a:r>
              <a:rPr lang="zh-CN" altLang="en-US" sz="2000" dirty="0"/>
              <a:t>人左右一组，选出两人为正负组长</a:t>
            </a:r>
            <a:endParaRPr lang="en-US" altLang="zh-CN" sz="2400" dirty="0"/>
          </a:p>
          <a:p>
            <a:r>
              <a:rPr lang="zh-CN" altLang="en-US" sz="2400" b="1" dirty="0"/>
              <a:t>主题：</a:t>
            </a:r>
            <a:r>
              <a:rPr lang="zh-CN" altLang="en-US" sz="2000" dirty="0"/>
              <a:t>目前流行的自动化测试工具（上课介绍过的也可以）</a:t>
            </a:r>
            <a:endParaRPr lang="en-US" altLang="zh-CN" sz="2400" dirty="0"/>
          </a:p>
          <a:p>
            <a:r>
              <a:rPr lang="zh-CN" altLang="en-US" sz="2400" b="1" dirty="0"/>
              <a:t>要求：</a:t>
            </a:r>
            <a:endParaRPr lang="en-US" altLang="zh-CN" sz="2400" b="1" dirty="0"/>
          </a:p>
          <a:p>
            <a:pPr lvl="1"/>
            <a:r>
              <a:rPr lang="zh-CN" altLang="en-US" sz="2000" dirty="0"/>
              <a:t>要有教学大纲（分小点介绍）（</a:t>
            </a:r>
            <a:r>
              <a:rPr lang="en-US" altLang="zh-CN" sz="2000" dirty="0"/>
              <a:t>2</a:t>
            </a:r>
            <a:r>
              <a:rPr lang="zh-CN" altLang="en-US" sz="2000" dirty="0"/>
              <a:t>分）</a:t>
            </a:r>
            <a:endParaRPr lang="en-US" altLang="zh-CN" sz="2000" dirty="0"/>
          </a:p>
          <a:p>
            <a:pPr lvl="1"/>
            <a:r>
              <a:rPr lang="zh-CN" altLang="en-US" sz="2000" dirty="0"/>
              <a:t>该工具为什么流行，或者目前市场地位（</a:t>
            </a:r>
            <a:r>
              <a:rPr lang="en-US" altLang="zh-CN" sz="2000" dirty="0"/>
              <a:t>2</a:t>
            </a:r>
            <a:r>
              <a:rPr lang="zh-CN" altLang="en-US" sz="2000" dirty="0"/>
              <a:t>分）</a:t>
            </a:r>
            <a:endParaRPr lang="en-US" altLang="zh-CN" sz="2000" dirty="0"/>
          </a:p>
          <a:p>
            <a:pPr lvl="1"/>
            <a:r>
              <a:rPr lang="zh-CN" altLang="en-US" sz="2000" dirty="0"/>
              <a:t>要有课堂提问环节或课堂作业（</a:t>
            </a:r>
            <a:r>
              <a:rPr lang="en-US" altLang="zh-CN" sz="2000" dirty="0"/>
              <a:t>2</a:t>
            </a:r>
            <a:r>
              <a:rPr lang="zh-CN" altLang="en-US" sz="2000" dirty="0"/>
              <a:t>分）</a:t>
            </a:r>
            <a:endParaRPr lang="en-US" altLang="zh-CN" sz="2000" dirty="0"/>
          </a:p>
          <a:p>
            <a:pPr lvl="1"/>
            <a:r>
              <a:rPr lang="zh-CN" altLang="en-US" sz="2000" dirty="0"/>
              <a:t>最后要归纳总结（</a:t>
            </a:r>
            <a:r>
              <a:rPr lang="en-US" altLang="zh-CN" sz="2000" dirty="0"/>
              <a:t>2</a:t>
            </a:r>
            <a:r>
              <a:rPr lang="zh-CN" altLang="en-US" sz="2000" dirty="0"/>
              <a:t>分）</a:t>
            </a:r>
            <a:endParaRPr lang="en-US" altLang="zh-CN" sz="2000" dirty="0"/>
          </a:p>
          <a:p>
            <a:pPr lvl="1"/>
            <a:r>
              <a:rPr lang="zh-CN" altLang="en-US" sz="2000" dirty="0"/>
              <a:t>其他组要提问至少两个问题，提问同学加五分，组员加</a:t>
            </a:r>
            <a:r>
              <a:rPr lang="en-US" altLang="zh-CN" sz="2000" dirty="0"/>
              <a:t>2</a:t>
            </a:r>
            <a:r>
              <a:rPr lang="zh-CN" altLang="en-US" sz="2000" dirty="0"/>
              <a:t>分</a:t>
            </a:r>
            <a:endParaRPr lang="en-US" altLang="zh-CN" sz="2000" dirty="0"/>
          </a:p>
          <a:p>
            <a:pPr lvl="1"/>
            <a:r>
              <a:rPr lang="en-US" altLang="zh-CN" sz="2000" dirty="0"/>
              <a:t>PPT</a:t>
            </a:r>
            <a:r>
              <a:rPr lang="zh-CN" altLang="en-US" sz="2000" dirty="0"/>
              <a:t>字要大（</a:t>
            </a:r>
            <a:r>
              <a:rPr lang="en-US" altLang="zh-CN" sz="2000" dirty="0"/>
              <a:t>2</a:t>
            </a:r>
            <a:r>
              <a:rPr lang="zh-CN" altLang="en-US" sz="2000" dirty="0"/>
              <a:t>分）</a:t>
            </a:r>
            <a:endParaRPr lang="en-US" altLang="zh-CN" sz="2000" dirty="0"/>
          </a:p>
          <a:p>
            <a:pPr lvl="1"/>
            <a:r>
              <a:rPr lang="zh-CN" altLang="en-US" sz="2000" dirty="0"/>
              <a:t>表达、条理性、台风等综合情况（</a:t>
            </a:r>
            <a:r>
              <a:rPr lang="en-US" altLang="zh-CN" sz="2000" dirty="0"/>
              <a:t>10</a:t>
            </a:r>
            <a:r>
              <a:rPr lang="zh-CN" altLang="en-US" sz="2000" dirty="0"/>
              <a:t>分）</a:t>
            </a:r>
            <a:endParaRPr lang="en-US" altLang="zh-CN" sz="2000" dirty="0"/>
          </a:p>
          <a:p>
            <a:r>
              <a:rPr lang="zh-CN" altLang="en-US" sz="2400" dirty="0"/>
              <a:t>正负组长平时分最高加</a:t>
            </a:r>
            <a:r>
              <a:rPr lang="en-US" altLang="zh-CN" sz="2400" b="1" u="sng" dirty="0">
                <a:solidFill>
                  <a:srgbClr val="C00000"/>
                </a:solidFill>
                <a:effectLst>
                  <a:outerShdw blurRad="38100" dist="38100" dir="2700000" algn="tl">
                    <a:srgbClr val="000000">
                      <a:alpha val="43137"/>
                    </a:srgbClr>
                  </a:outerShdw>
                </a:effectLst>
              </a:rPr>
              <a:t>20</a:t>
            </a:r>
            <a:r>
              <a:rPr lang="zh-CN" altLang="en-US" sz="2400" dirty="0"/>
              <a:t>分，其他组员加</a:t>
            </a:r>
            <a:r>
              <a:rPr lang="en-US" altLang="zh-CN" sz="2400" dirty="0"/>
              <a:t>5</a:t>
            </a:r>
            <a:r>
              <a:rPr lang="zh-CN" altLang="en-US" sz="2400" dirty="0"/>
              <a:t>分</a:t>
            </a:r>
            <a:endParaRPr lang="en-US" altLang="zh-CN" sz="2400" dirty="0"/>
          </a:p>
          <a:p>
            <a:r>
              <a:rPr lang="zh-CN" altLang="en-US" sz="2400" b="1" dirty="0"/>
              <a:t>主要目的：</a:t>
            </a:r>
            <a:r>
              <a:rPr lang="zh-CN" altLang="en-US" sz="2000" dirty="0"/>
              <a:t>锻炼综合能力，发挥主观能动性</a:t>
            </a:r>
            <a:endParaRPr lang="zh-CN" altLang="en-US" sz="2400" dirty="0"/>
          </a:p>
        </p:txBody>
      </p:sp>
      <p:sp>
        <p:nvSpPr>
          <p:cNvPr id="2" name="灯片编号占位符 1">
            <a:extLst>
              <a:ext uri="{FF2B5EF4-FFF2-40B4-BE49-F238E27FC236}">
                <a16:creationId xmlns:a16="http://schemas.microsoft.com/office/drawing/2014/main" id="{B96C525C-0209-45CB-BC59-DAD119AAF62A}"/>
              </a:ext>
            </a:extLst>
          </p:cNvPr>
          <p:cNvSpPr>
            <a:spLocks noGrp="1"/>
          </p:cNvSpPr>
          <p:nvPr>
            <p:ph type="sldNum" sz="quarter" idx="10"/>
          </p:nvPr>
        </p:nvSpPr>
        <p:spPr/>
        <p:txBody>
          <a:bodyPr/>
          <a:lstStyle/>
          <a:p>
            <a:pPr>
              <a:defRPr/>
            </a:pPr>
            <a:fld id="{B40CB082-5D51-4BA3-9D47-422F81E179F7}" type="slidenum">
              <a:rPr lang="zh-CN" altLang="en-US" smtClean="0"/>
              <a:pPr>
                <a:defRPr/>
              </a:pPr>
              <a:t>2</a:t>
            </a:fld>
            <a:endParaRPr lang="en-US" altLang="zh-CN" dirty="0"/>
          </a:p>
        </p:txBody>
      </p:sp>
      <p:sp>
        <p:nvSpPr>
          <p:cNvPr id="3" name="日期占位符 2">
            <a:extLst>
              <a:ext uri="{FF2B5EF4-FFF2-40B4-BE49-F238E27FC236}">
                <a16:creationId xmlns:a16="http://schemas.microsoft.com/office/drawing/2014/main" id="{0996C26C-249A-4F28-BB8F-6AB721848921}"/>
              </a:ext>
            </a:extLst>
          </p:cNvPr>
          <p:cNvSpPr>
            <a:spLocks noGrp="1"/>
          </p:cNvSpPr>
          <p:nvPr>
            <p:ph type="dt" sz="half" idx="11"/>
          </p:nvPr>
        </p:nvSpPr>
        <p:spPr/>
        <p:txBody>
          <a:bodyPr/>
          <a:lstStyle/>
          <a:p>
            <a:pPr>
              <a:defRPr/>
            </a:pPr>
            <a:fld id="{B33228DC-7707-4205-8D23-727CC756374B}" type="datetime11">
              <a:rPr lang="zh-CN" altLang="en-US" smtClean="0"/>
              <a:pPr>
                <a:defRPr/>
              </a:pPr>
              <a:t>06:27:47</a:t>
            </a:fld>
            <a:endParaRPr lang="en-US" altLang="zh-CN"/>
          </a:p>
        </p:txBody>
      </p:sp>
    </p:spTree>
    <p:extLst>
      <p:ext uri="{BB962C8B-B14F-4D97-AF65-F5344CB8AC3E}">
        <p14:creationId xmlns:p14="http://schemas.microsoft.com/office/powerpoint/2010/main" val="177909741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500"/>
                                  </p:iterate>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500"/>
                                  </p:iterate>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500"/>
                                  </p:iterate>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500"/>
                                  </p:iterate>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par>
                          <p:cTn id="23" fill="hold">
                            <p:stCondLst>
                              <p:cond delay="501"/>
                            </p:stCondLst>
                            <p:childTnLst>
                              <p:par>
                                <p:cTn id="24" presetID="1" presetClass="entr" presetSubtype="0" fill="hold" nodeType="afterEffect">
                                  <p:stCondLst>
                                    <p:cond delay="0"/>
                                  </p:stCondLst>
                                  <p:iterate type="wd">
                                    <p:tmAbs val="500"/>
                                  </p:iterate>
                                  <p:childTnLst>
                                    <p:set>
                                      <p:cBhvr>
                                        <p:cTn id="25"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iterate type="wd">
                                    <p:tmAbs val="500"/>
                                  </p:iterate>
                                  <p:childTnLst>
                                    <p:set>
                                      <p:cBhvr>
                                        <p:cTn id="29"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iterate type="wd">
                                    <p:tmAbs val="500"/>
                                  </p:iterate>
                                  <p:childTnLst>
                                    <p:set>
                                      <p:cBhvr>
                                        <p:cTn id="33"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iterate type="wd">
                                    <p:tmAbs val="500"/>
                                  </p:iterate>
                                  <p:childTnLst>
                                    <p:set>
                                      <p:cBhvr>
                                        <p:cTn id="3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iterate type="wd">
                                    <p:tmAbs val="500"/>
                                  </p:iterate>
                                  <p:childTnLst>
                                    <p:set>
                                      <p:cBhvr>
                                        <p:cTn id="41"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iterate type="wd">
                                    <p:tmAbs val="500"/>
                                  </p:iterate>
                                  <p:childTnLst>
                                    <p:set>
                                      <p:cBhvr>
                                        <p:cTn id="45"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iterate type="wd">
                                    <p:tmAbs val="500"/>
                                  </p:iterate>
                                  <p:childTnLst>
                                    <p:set>
                                      <p:cBhvr>
                                        <p:cTn id="49"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iterate type="wd">
                                    <p:tmAbs val="500"/>
                                  </p:iterate>
                                  <p:childTnLst>
                                    <p:set>
                                      <p:cBhvr>
                                        <p:cTn id="53"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iterate type="wd">
                                    <p:tmAbs val="500"/>
                                  </p:iterate>
                                  <p:childTnLst>
                                    <p:set>
                                      <p:cBhvr>
                                        <p:cTn id="57"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灯片编号占位符 1"/>
          <p:cNvSpPr>
            <a:spLocks noGrp="1"/>
          </p:cNvSpPr>
          <p:nvPr>
            <p:ph type="sldNum" sz="quarter" idx="10"/>
          </p:nvPr>
        </p:nvSpPr>
        <p:spPr>
          <a:noFill/>
        </p:spPr>
        <p:txBody>
          <a:bodyPr/>
          <a:lstStyle/>
          <a:p>
            <a:fld id="{0308A07D-C255-4678-ACFF-463E8F06EA7B}" type="slidenum">
              <a:rPr lang="zh-CN" altLang="en-US" smtClean="0">
                <a:latin typeface="Arial" charset="0"/>
                <a:ea typeface="宋体" charset="-122"/>
              </a:rPr>
              <a:pPr/>
              <a:t>20</a:t>
            </a:fld>
            <a:endParaRPr lang="en-US" altLang="zh-CN">
              <a:latin typeface="Arial" charset="0"/>
              <a:ea typeface="宋体" charset="-122"/>
            </a:endParaRPr>
          </a:p>
        </p:txBody>
      </p:sp>
      <p:sp>
        <p:nvSpPr>
          <p:cNvPr id="68610" name="日期占位符 2"/>
          <p:cNvSpPr>
            <a:spLocks noGrp="1"/>
          </p:cNvSpPr>
          <p:nvPr>
            <p:ph type="dt" sz="quarter" idx="11"/>
          </p:nvPr>
        </p:nvSpPr>
        <p:spPr>
          <a:noFill/>
          <a:ln>
            <a:miter lim="800000"/>
            <a:headEnd/>
            <a:tailEnd/>
          </a:ln>
        </p:spPr>
        <p:txBody>
          <a:bodyPr/>
          <a:lstStyle/>
          <a:p>
            <a:fld id="{3454AA18-E83D-481C-84DC-A4E3764191B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68611" name="Rectangle 2"/>
          <p:cNvSpPr>
            <a:spLocks noGrp="1" noChangeArrowheads="1"/>
          </p:cNvSpPr>
          <p:nvPr>
            <p:ph type="title" idx="4294967295"/>
          </p:nvPr>
        </p:nvSpPr>
        <p:spPr>
          <a:xfrm>
            <a:off x="2051050" y="311150"/>
            <a:ext cx="4621213" cy="533400"/>
          </a:xfrm>
        </p:spPr>
        <p:txBody>
          <a:bodyPr/>
          <a:lstStyle/>
          <a:p>
            <a:pPr eaLnBrk="1" hangingPunct="1"/>
            <a:r>
              <a:rPr lang="zh-CN" altLang="en-US"/>
              <a:t> 线性脚本</a:t>
            </a:r>
          </a:p>
        </p:txBody>
      </p:sp>
      <p:pic>
        <p:nvPicPr>
          <p:cNvPr id="68612" name="Picture 4" descr="temp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223963" y="908050"/>
            <a:ext cx="6119812" cy="5646738"/>
          </a:xfrm>
          <a:prstGeom prst="rect">
            <a:avLst/>
          </a:prstGeom>
          <a:noFill/>
          <a:ln w="9525">
            <a:noFill/>
            <a:miter lim="800000"/>
            <a:headEnd/>
            <a:tailEnd/>
          </a:ln>
        </p:spPr>
      </p:pic>
    </p:spTree>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灯片编号占位符 1"/>
          <p:cNvSpPr>
            <a:spLocks noGrp="1"/>
          </p:cNvSpPr>
          <p:nvPr>
            <p:ph type="sldNum" sz="quarter" idx="10"/>
          </p:nvPr>
        </p:nvSpPr>
        <p:spPr>
          <a:noFill/>
        </p:spPr>
        <p:txBody>
          <a:bodyPr/>
          <a:lstStyle/>
          <a:p>
            <a:fld id="{3318B16B-7824-4B2B-8F5A-5B037E841786}" type="slidenum">
              <a:rPr lang="zh-CN" altLang="en-US" smtClean="0">
                <a:latin typeface="Arial" charset="0"/>
                <a:ea typeface="宋体" charset="-122"/>
              </a:rPr>
              <a:pPr/>
              <a:t>21</a:t>
            </a:fld>
            <a:endParaRPr lang="en-US" altLang="zh-CN">
              <a:latin typeface="Arial" charset="0"/>
              <a:ea typeface="宋体" charset="-122"/>
            </a:endParaRPr>
          </a:p>
        </p:txBody>
      </p:sp>
      <p:sp>
        <p:nvSpPr>
          <p:cNvPr id="70658" name="日期占位符 2"/>
          <p:cNvSpPr>
            <a:spLocks noGrp="1"/>
          </p:cNvSpPr>
          <p:nvPr>
            <p:ph type="dt" sz="quarter" idx="11"/>
          </p:nvPr>
        </p:nvSpPr>
        <p:spPr>
          <a:noFill/>
          <a:ln>
            <a:miter lim="800000"/>
            <a:headEnd/>
            <a:tailEnd/>
          </a:ln>
        </p:spPr>
        <p:txBody>
          <a:bodyPr/>
          <a:lstStyle/>
          <a:p>
            <a:fld id="{D062CE72-9278-4936-8605-E3F2E0387B92}" type="datetime11">
              <a:rPr lang="zh-CN" altLang="en-US" smtClean="0">
                <a:latin typeface="Arial" charset="0"/>
                <a:ea typeface="宋体" charset="-122"/>
              </a:rPr>
              <a:pPr/>
              <a:t>06:27:48</a:t>
            </a:fld>
            <a:endParaRPr lang="en-US" altLang="zh-CN">
              <a:latin typeface="Arial" charset="0"/>
              <a:ea typeface="宋体" charset="-122"/>
            </a:endParaRPr>
          </a:p>
        </p:txBody>
      </p:sp>
      <p:sp>
        <p:nvSpPr>
          <p:cNvPr id="70659" name="Rectangle 3"/>
          <p:cNvSpPr>
            <a:spLocks noGrp="1" noChangeArrowheads="1"/>
          </p:cNvSpPr>
          <p:nvPr>
            <p:ph type="title" idx="4294967295"/>
          </p:nvPr>
        </p:nvSpPr>
        <p:spPr>
          <a:xfrm>
            <a:off x="2124075" y="274638"/>
            <a:ext cx="4621213" cy="533400"/>
          </a:xfrm>
        </p:spPr>
        <p:txBody>
          <a:bodyPr/>
          <a:lstStyle/>
          <a:p>
            <a:pPr eaLnBrk="1" hangingPunct="1"/>
            <a:r>
              <a:rPr lang="zh-CN" altLang="en-US"/>
              <a:t>结构化脚本</a:t>
            </a:r>
          </a:p>
        </p:txBody>
      </p:sp>
      <p:pic>
        <p:nvPicPr>
          <p:cNvPr id="70660" name="Picture 5" descr="script1"/>
          <p:cNvPicPr>
            <a:picLocks noChangeAspect="1" noChangeArrowheads="1"/>
          </p:cNvPicPr>
          <p:nvPr/>
        </p:nvPicPr>
        <p:blipFill>
          <a:blip r:embed="rId3"/>
          <a:srcRect/>
          <a:stretch>
            <a:fillRect/>
          </a:stretch>
        </p:blipFill>
        <p:spPr bwMode="auto">
          <a:xfrm>
            <a:off x="1476375" y="1016000"/>
            <a:ext cx="5940425" cy="5457825"/>
          </a:xfrm>
          <a:prstGeom prst="rect">
            <a:avLst/>
          </a:prstGeom>
          <a:noFill/>
          <a:ln w="9525">
            <a:noFill/>
            <a:miter lim="800000"/>
            <a:headEnd/>
            <a:tailEnd/>
          </a:ln>
        </p:spPr>
      </p:pic>
      <p:sp>
        <p:nvSpPr>
          <p:cNvPr id="70661" name="Rectangle 7"/>
          <p:cNvSpPr>
            <a:spLocks noChangeArrowheads="1"/>
          </p:cNvSpPr>
          <p:nvPr/>
        </p:nvSpPr>
        <p:spPr bwMode="auto">
          <a:xfrm>
            <a:off x="0" y="5359400"/>
            <a:ext cx="9144000" cy="0"/>
          </a:xfrm>
          <a:prstGeom prst="rect">
            <a:avLst/>
          </a:prstGeom>
          <a:noFill/>
          <a:ln w="9525">
            <a:noFill/>
            <a:miter lim="800000"/>
            <a:headEnd/>
            <a:tailEnd/>
          </a:ln>
        </p:spPr>
        <p:txBody>
          <a:bodyPr wrap="none" lIns="0" tIns="0" rIns="0" bIns="0" anchor="ctr">
            <a:spAutoFit/>
          </a:bodyPr>
          <a:lstStyle/>
          <a:p>
            <a:endParaRPr lang="zh-CN" altLang="en-US" sz="2400">
              <a:latin typeface="Times New Roman" pitchFamily="18" charset="0"/>
            </a:endParaRPr>
          </a:p>
        </p:txBody>
      </p:sp>
    </p:spTree>
  </p:cSld>
  <p:clrMapOvr>
    <a:masterClrMapping/>
  </p:clrMapOvr>
  <p:transition>
    <p:cover/>
  </p:transition>
</p:sld>
</file>

<file path=ppt/slides/slide2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2705" name="灯片编号占位符 1"/>
          <p:cNvSpPr>
            <a:spLocks noGrp="1"/>
          </p:cNvSpPr>
          <p:nvPr>
            <p:ph type="sldNum" sz="quarter" idx="10"/>
          </p:nvPr>
        </p:nvSpPr>
        <p:spPr>
          <a:noFill/>
        </p:spPr>
        <p:txBody>
          <a:bodyPr/>
          <a:lstStyle/>
          <a:p>
            <a:fld id="{BA038AB2-7E7D-4824-9D29-F5AB8EB01649}" type="slidenum">
              <a:rPr lang="zh-CN" altLang="en-US" smtClean="0">
                <a:latin typeface="Arial" charset="0"/>
                <a:ea typeface="宋体" charset="-122"/>
              </a:rPr>
              <a:pPr/>
              <a:t>22</a:t>
            </a:fld>
            <a:endParaRPr lang="en-US" altLang="zh-CN">
              <a:latin typeface="Arial" charset="0"/>
              <a:ea typeface="宋体" charset="-122"/>
            </a:endParaRPr>
          </a:p>
        </p:txBody>
      </p:sp>
      <p:sp>
        <p:nvSpPr>
          <p:cNvPr id="72706" name="日期占位符 2"/>
          <p:cNvSpPr>
            <a:spLocks noGrp="1"/>
          </p:cNvSpPr>
          <p:nvPr>
            <p:ph type="dt" sz="quarter" idx="11"/>
          </p:nvPr>
        </p:nvSpPr>
        <p:spPr>
          <a:noFill/>
          <a:ln>
            <a:miter lim="800000"/>
            <a:headEnd/>
            <a:tailEnd/>
          </a:ln>
        </p:spPr>
        <p:txBody>
          <a:bodyPr/>
          <a:lstStyle/>
          <a:p>
            <a:fld id="{BEAFEFB9-CA10-4E47-AA6E-ABDA3FC64C38}" type="datetime11">
              <a:rPr lang="zh-CN" altLang="en-US" smtClean="0">
                <a:latin typeface="Arial" charset="0"/>
                <a:ea typeface="宋体" charset="-122"/>
              </a:rPr>
              <a:pPr/>
              <a:t>06:27:48</a:t>
            </a:fld>
            <a:endParaRPr lang="en-US" altLang="zh-CN">
              <a:latin typeface="Arial" charset="0"/>
              <a:ea typeface="宋体" charset="-122"/>
            </a:endParaRPr>
          </a:p>
        </p:txBody>
      </p:sp>
      <p:sp>
        <p:nvSpPr>
          <p:cNvPr id="72707" name="Rectangle 2"/>
          <p:cNvSpPr>
            <a:spLocks noGrp="1" noChangeArrowheads="1"/>
          </p:cNvSpPr>
          <p:nvPr>
            <p:ph type="title" idx="4294967295"/>
          </p:nvPr>
        </p:nvSpPr>
        <p:spPr>
          <a:xfrm>
            <a:off x="2159000" y="376238"/>
            <a:ext cx="5734050" cy="358775"/>
          </a:xfrm>
        </p:spPr>
        <p:txBody>
          <a:bodyPr/>
          <a:lstStyle/>
          <a:p>
            <a:pPr eaLnBrk="1" hangingPunct="1"/>
            <a:r>
              <a:rPr lang="zh-CN" altLang="en-US"/>
              <a:t>数据驱动测试脚本</a:t>
            </a:r>
          </a:p>
        </p:txBody>
      </p:sp>
      <p:pic>
        <p:nvPicPr>
          <p:cNvPr id="72708" name="Picture 3"/>
          <p:cNvPicPr>
            <a:picLocks noChangeAspect="1" noChangeArrowheads="1"/>
          </p:cNvPicPr>
          <p:nvPr/>
        </p:nvPicPr>
        <p:blipFill>
          <a:blip r:embed="rId3"/>
          <a:srcRect/>
          <a:stretch>
            <a:fillRect/>
          </a:stretch>
        </p:blipFill>
        <p:spPr bwMode="auto">
          <a:xfrm>
            <a:off x="874713" y="1736725"/>
            <a:ext cx="7335837" cy="2146300"/>
          </a:xfrm>
          <a:prstGeom prst="rect">
            <a:avLst/>
          </a:prstGeom>
          <a:noFill/>
          <a:ln w="9525">
            <a:noFill/>
            <a:miter lim="800000"/>
            <a:headEnd/>
            <a:tailEnd/>
          </a:ln>
        </p:spPr>
      </p:pic>
      <p:sp>
        <p:nvSpPr>
          <p:cNvPr id="2215940" name="Text Box 4"/>
          <p:cNvSpPr txBox="1">
            <a:spLocks noChangeArrowheads="1"/>
          </p:cNvSpPr>
          <p:nvPr/>
        </p:nvSpPr>
        <p:spPr bwMode="invGray">
          <a:xfrm>
            <a:off x="2808288" y="3105150"/>
            <a:ext cx="2546350" cy="673100"/>
          </a:xfrm>
          <a:prstGeom prst="rect">
            <a:avLst/>
          </a:prstGeom>
          <a:gradFill rotWithShape="0">
            <a:gsLst>
              <a:gs pos="0">
                <a:schemeClr val="accent1"/>
              </a:gs>
              <a:gs pos="100000">
                <a:schemeClr val="accent1">
                  <a:gamma/>
                  <a:shade val="46275"/>
                  <a:invGamma/>
                </a:schemeClr>
              </a:gs>
            </a:gsLst>
            <a:lin ang="2700000" scaled="1"/>
          </a:gradFill>
          <a:ln w="38100">
            <a:noFill/>
            <a:miter lim="800000"/>
            <a:headEnd/>
            <a:tailEnd/>
          </a:ln>
          <a:effectLst/>
        </p:spPr>
        <p:txBody>
          <a:bodyPr tIns="91440" bIns="91440">
            <a:spAutoFit/>
          </a:bodyPr>
          <a:lstStyle/>
          <a:p>
            <a:pPr algn="ctr">
              <a:lnSpc>
                <a:spcPct val="80000"/>
              </a:lnSpc>
              <a:defRPr/>
            </a:pPr>
            <a:r>
              <a:rPr lang="en-US" altLang="zh-CN" sz="2000" b="1">
                <a:latin typeface="Arial Narrow" pitchFamily="34" charset="0"/>
                <a:ea typeface="宋体" panose="02010600030101010101" pitchFamily="2" charset="-122"/>
              </a:rPr>
              <a:t>Order ID changes with each order placed</a:t>
            </a:r>
          </a:p>
        </p:txBody>
      </p:sp>
      <p:grpSp>
        <p:nvGrpSpPr>
          <p:cNvPr id="2" name="Group 5"/>
          <p:cNvGrpSpPr>
            <a:grpSpLocks/>
          </p:cNvGrpSpPr>
          <p:nvPr/>
        </p:nvGrpSpPr>
        <p:grpSpPr bwMode="auto">
          <a:xfrm>
            <a:off x="5184775" y="2816225"/>
            <a:ext cx="1689100" cy="1860550"/>
            <a:chOff x="3645" y="1162"/>
            <a:chExt cx="1064" cy="1172"/>
          </a:xfrm>
        </p:grpSpPr>
        <p:grpSp>
          <p:nvGrpSpPr>
            <p:cNvPr id="72747" name="Group 6"/>
            <p:cNvGrpSpPr>
              <a:grpSpLocks/>
            </p:cNvGrpSpPr>
            <p:nvPr/>
          </p:nvGrpSpPr>
          <p:grpSpPr bwMode="auto">
            <a:xfrm>
              <a:off x="4225" y="1162"/>
              <a:ext cx="278" cy="255"/>
              <a:chOff x="2673" y="3290"/>
              <a:chExt cx="278" cy="255"/>
            </a:xfrm>
          </p:grpSpPr>
          <p:sp>
            <p:nvSpPr>
              <p:cNvPr id="47171" name="Rectangle 7"/>
              <p:cNvSpPr>
                <a:spLocks noChangeArrowheads="1"/>
              </p:cNvSpPr>
              <p:nvPr/>
            </p:nvSpPr>
            <p:spPr bwMode="invGray">
              <a:xfrm>
                <a:off x="2673" y="3290"/>
                <a:ext cx="278" cy="255"/>
              </a:xfrm>
              <a:prstGeom prst="rect">
                <a:avLst/>
              </a:prstGeom>
              <a:solidFill>
                <a:schemeClr val="accent2"/>
              </a:solidFill>
              <a:ln w="38100">
                <a:solidFill>
                  <a:srgbClr val="FF0000"/>
                </a:solidFill>
                <a:miter lim="800000"/>
                <a:headEnd/>
                <a:tailEnd/>
              </a:ln>
              <a:effectLst>
                <a:outerShdw dist="45791" dir="2021404"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72" name="Picture 8"/>
              <p:cNvPicPr>
                <a:picLocks noChangeAspect="1" noChangeArrowheads="1"/>
              </p:cNvPicPr>
              <p:nvPr/>
            </p:nvPicPr>
            <p:blipFill>
              <a:blip r:embed="rId4"/>
              <a:srcRect/>
              <a:stretch>
                <a:fillRect/>
              </a:stretch>
            </p:blipFill>
            <p:spPr bwMode="invGray">
              <a:xfrm>
                <a:off x="2692" y="3315"/>
                <a:ext cx="246" cy="203"/>
              </a:xfrm>
              <a:prstGeom prst="rect">
                <a:avLst/>
              </a:prstGeom>
              <a:noFill/>
              <a:ln w="38100">
                <a:solidFill>
                  <a:srgbClr val="FF0000"/>
                </a:solidFill>
                <a:miter lim="800000"/>
                <a:headEnd/>
                <a:tailEnd/>
              </a:ln>
              <a:effectLst>
                <a:outerShdw dist="45791" dir="2021404" algn="ctr" rotWithShape="0">
                  <a:schemeClr val="bg2"/>
                </a:outerShdw>
              </a:effectLst>
              <a:extLst/>
            </p:spPr>
          </p:pic>
        </p:grpSp>
        <p:grpSp>
          <p:nvGrpSpPr>
            <p:cNvPr id="72748" name="Group 9"/>
            <p:cNvGrpSpPr>
              <a:grpSpLocks/>
            </p:cNvGrpSpPr>
            <p:nvPr/>
          </p:nvGrpSpPr>
          <p:grpSpPr bwMode="auto">
            <a:xfrm>
              <a:off x="4425" y="1373"/>
              <a:ext cx="284" cy="233"/>
              <a:chOff x="1815" y="2841"/>
              <a:chExt cx="284" cy="233"/>
            </a:xfrm>
          </p:grpSpPr>
          <p:sp>
            <p:nvSpPr>
              <p:cNvPr id="47169" name="Rectangle 10"/>
              <p:cNvSpPr>
                <a:spLocks noChangeArrowheads="1"/>
              </p:cNvSpPr>
              <p:nvPr/>
            </p:nvSpPr>
            <p:spPr bwMode="invGray">
              <a:xfrm>
                <a:off x="1815" y="2841"/>
                <a:ext cx="284" cy="233"/>
              </a:xfrm>
              <a:prstGeom prst="rect">
                <a:avLst/>
              </a:prstGeom>
              <a:solidFill>
                <a:schemeClr val="accent2"/>
              </a:solidFill>
              <a:ln w="38100">
                <a:solidFill>
                  <a:srgbClr val="FF00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70" name="Picture 11"/>
              <p:cNvPicPr>
                <a:picLocks noChangeAspect="1" noChangeArrowheads="1"/>
              </p:cNvPicPr>
              <p:nvPr/>
            </p:nvPicPr>
            <p:blipFill>
              <a:blip r:embed="rId5"/>
              <a:srcRect/>
              <a:stretch>
                <a:fillRect/>
              </a:stretch>
            </p:blipFill>
            <p:spPr bwMode="invGray">
              <a:xfrm>
                <a:off x="1837" y="2857"/>
                <a:ext cx="246" cy="197"/>
              </a:xfrm>
              <a:prstGeom prst="rect">
                <a:avLst/>
              </a:prstGeom>
              <a:noFill/>
              <a:ln w="38100">
                <a:solidFill>
                  <a:srgbClr val="FF0000"/>
                </a:solidFill>
                <a:miter lim="800000"/>
                <a:headEnd/>
                <a:tailEnd/>
              </a:ln>
              <a:effectLst>
                <a:outerShdw dist="63500" dir="3187806" algn="ctr" rotWithShape="0">
                  <a:schemeClr val="bg2"/>
                </a:outerShdw>
              </a:effectLst>
              <a:extLst/>
            </p:spPr>
          </p:pic>
        </p:grpSp>
        <p:grpSp>
          <p:nvGrpSpPr>
            <p:cNvPr id="72749" name="Group 12"/>
            <p:cNvGrpSpPr>
              <a:grpSpLocks/>
            </p:cNvGrpSpPr>
            <p:nvPr/>
          </p:nvGrpSpPr>
          <p:grpSpPr bwMode="auto">
            <a:xfrm>
              <a:off x="4329" y="1663"/>
              <a:ext cx="272" cy="201"/>
              <a:chOff x="2159" y="2831"/>
              <a:chExt cx="272" cy="201"/>
            </a:xfrm>
          </p:grpSpPr>
          <p:sp>
            <p:nvSpPr>
              <p:cNvPr id="47167" name="Rectangle 13"/>
              <p:cNvSpPr>
                <a:spLocks noChangeArrowheads="1"/>
              </p:cNvSpPr>
              <p:nvPr/>
            </p:nvSpPr>
            <p:spPr bwMode="invGray">
              <a:xfrm>
                <a:off x="2159" y="2831"/>
                <a:ext cx="272" cy="201"/>
              </a:xfrm>
              <a:prstGeom prst="rect">
                <a:avLst/>
              </a:prstGeom>
              <a:solidFill>
                <a:schemeClr val="accent2"/>
              </a:solidFill>
              <a:ln w="38100">
                <a:solidFill>
                  <a:srgbClr val="FF00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68" name="Picture 14"/>
              <p:cNvPicPr>
                <a:picLocks noChangeAspect="1" noChangeArrowheads="1"/>
              </p:cNvPicPr>
              <p:nvPr/>
            </p:nvPicPr>
            <p:blipFill>
              <a:blip r:embed="rId6"/>
              <a:srcRect/>
              <a:stretch>
                <a:fillRect/>
              </a:stretch>
            </p:blipFill>
            <p:spPr bwMode="invGray">
              <a:xfrm>
                <a:off x="2170" y="2840"/>
                <a:ext cx="252" cy="178"/>
              </a:xfrm>
              <a:prstGeom prst="rect">
                <a:avLst/>
              </a:prstGeom>
              <a:noFill/>
              <a:ln w="38100">
                <a:solidFill>
                  <a:srgbClr val="FF0000"/>
                </a:solidFill>
                <a:miter lim="800000"/>
                <a:headEnd/>
                <a:tailEnd/>
              </a:ln>
              <a:effectLst>
                <a:outerShdw dist="63500" dir="3187806" algn="ctr" rotWithShape="0">
                  <a:schemeClr val="bg2"/>
                </a:outerShdw>
              </a:effectLst>
              <a:extLst/>
            </p:spPr>
          </p:pic>
        </p:grpSp>
        <p:grpSp>
          <p:nvGrpSpPr>
            <p:cNvPr id="72750" name="Group 15"/>
            <p:cNvGrpSpPr>
              <a:grpSpLocks/>
            </p:cNvGrpSpPr>
            <p:nvPr/>
          </p:nvGrpSpPr>
          <p:grpSpPr bwMode="auto">
            <a:xfrm>
              <a:off x="4089" y="1821"/>
              <a:ext cx="284" cy="225"/>
              <a:chOff x="2673" y="2725"/>
              <a:chExt cx="284" cy="225"/>
            </a:xfrm>
          </p:grpSpPr>
          <p:sp>
            <p:nvSpPr>
              <p:cNvPr id="47165" name="Rectangle 16"/>
              <p:cNvSpPr>
                <a:spLocks noChangeArrowheads="1"/>
              </p:cNvSpPr>
              <p:nvPr/>
            </p:nvSpPr>
            <p:spPr bwMode="invGray">
              <a:xfrm>
                <a:off x="2673" y="2725"/>
                <a:ext cx="284" cy="225"/>
              </a:xfrm>
              <a:prstGeom prst="rect">
                <a:avLst/>
              </a:prstGeom>
              <a:solidFill>
                <a:schemeClr val="accent2"/>
              </a:solidFill>
              <a:ln w="38100">
                <a:solidFill>
                  <a:srgbClr val="FF00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66" name="Picture 17"/>
              <p:cNvPicPr>
                <a:picLocks noChangeAspect="1" noChangeArrowheads="1"/>
              </p:cNvPicPr>
              <p:nvPr/>
            </p:nvPicPr>
            <p:blipFill>
              <a:blip r:embed="rId7"/>
              <a:srcRect/>
              <a:stretch>
                <a:fillRect/>
              </a:stretch>
            </p:blipFill>
            <p:spPr bwMode="invGray">
              <a:xfrm>
                <a:off x="2689" y="2742"/>
                <a:ext cx="252" cy="185"/>
              </a:xfrm>
              <a:prstGeom prst="rect">
                <a:avLst/>
              </a:prstGeom>
              <a:noFill/>
              <a:ln w="38100">
                <a:solidFill>
                  <a:srgbClr val="FF0000"/>
                </a:solidFill>
                <a:miter lim="800000"/>
                <a:headEnd/>
                <a:tailEnd/>
              </a:ln>
              <a:effectLst>
                <a:outerShdw dist="63500" dir="3187806" algn="ctr" rotWithShape="0">
                  <a:schemeClr val="bg2"/>
                </a:outerShdw>
              </a:effectLst>
              <a:extLst/>
            </p:spPr>
          </p:pic>
        </p:grpSp>
        <p:grpSp>
          <p:nvGrpSpPr>
            <p:cNvPr id="72751" name="Group 18"/>
            <p:cNvGrpSpPr>
              <a:grpSpLocks/>
            </p:cNvGrpSpPr>
            <p:nvPr/>
          </p:nvGrpSpPr>
          <p:grpSpPr bwMode="auto">
            <a:xfrm>
              <a:off x="3851" y="1991"/>
              <a:ext cx="276" cy="185"/>
              <a:chOff x="2995" y="2735"/>
              <a:chExt cx="276" cy="185"/>
            </a:xfrm>
          </p:grpSpPr>
          <p:sp>
            <p:nvSpPr>
              <p:cNvPr id="47163" name="Rectangle 19"/>
              <p:cNvSpPr>
                <a:spLocks noChangeArrowheads="1"/>
              </p:cNvSpPr>
              <p:nvPr/>
            </p:nvSpPr>
            <p:spPr bwMode="invGray">
              <a:xfrm>
                <a:off x="2995" y="2735"/>
                <a:ext cx="276" cy="185"/>
              </a:xfrm>
              <a:prstGeom prst="rect">
                <a:avLst/>
              </a:prstGeom>
              <a:solidFill>
                <a:schemeClr val="accent2"/>
              </a:solidFill>
              <a:ln w="38100">
                <a:solidFill>
                  <a:srgbClr val="FF00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64" name="Picture 20"/>
              <p:cNvPicPr>
                <a:picLocks noChangeAspect="1" noChangeArrowheads="1"/>
              </p:cNvPicPr>
              <p:nvPr/>
            </p:nvPicPr>
            <p:blipFill>
              <a:blip r:embed="rId8"/>
              <a:srcRect/>
              <a:stretch>
                <a:fillRect/>
              </a:stretch>
            </p:blipFill>
            <p:spPr bwMode="invGray">
              <a:xfrm>
                <a:off x="3016" y="2746"/>
                <a:ext cx="246" cy="166"/>
              </a:xfrm>
              <a:prstGeom prst="rect">
                <a:avLst/>
              </a:prstGeom>
              <a:noFill/>
              <a:ln w="38100">
                <a:solidFill>
                  <a:srgbClr val="FF0000"/>
                </a:solidFill>
                <a:miter lim="800000"/>
                <a:headEnd/>
                <a:tailEnd/>
              </a:ln>
              <a:effectLst>
                <a:outerShdw dist="63500" dir="3187806" algn="ctr" rotWithShape="0">
                  <a:schemeClr val="bg2"/>
                </a:outerShdw>
              </a:effectLst>
              <a:extLst/>
            </p:spPr>
          </p:pic>
        </p:grpSp>
        <p:grpSp>
          <p:nvGrpSpPr>
            <p:cNvPr id="72752" name="Group 21"/>
            <p:cNvGrpSpPr>
              <a:grpSpLocks/>
            </p:cNvGrpSpPr>
            <p:nvPr/>
          </p:nvGrpSpPr>
          <p:grpSpPr bwMode="auto">
            <a:xfrm>
              <a:off x="3645" y="2153"/>
              <a:ext cx="284" cy="181"/>
              <a:chOff x="3309" y="2705"/>
              <a:chExt cx="284" cy="181"/>
            </a:xfrm>
          </p:grpSpPr>
          <p:sp>
            <p:nvSpPr>
              <p:cNvPr id="47161" name="Rectangle 22"/>
              <p:cNvSpPr>
                <a:spLocks noChangeArrowheads="1"/>
              </p:cNvSpPr>
              <p:nvPr/>
            </p:nvSpPr>
            <p:spPr bwMode="invGray">
              <a:xfrm>
                <a:off x="3309" y="2705"/>
                <a:ext cx="284" cy="181"/>
              </a:xfrm>
              <a:prstGeom prst="rect">
                <a:avLst/>
              </a:prstGeom>
              <a:solidFill>
                <a:schemeClr val="accent2"/>
              </a:solidFill>
              <a:ln w="38100">
                <a:solidFill>
                  <a:srgbClr val="FF00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62" name="Picture 23"/>
              <p:cNvPicPr>
                <a:picLocks noChangeAspect="1" noChangeArrowheads="1"/>
              </p:cNvPicPr>
              <p:nvPr/>
            </p:nvPicPr>
            <p:blipFill>
              <a:blip r:embed="rId9"/>
              <a:srcRect/>
              <a:stretch>
                <a:fillRect/>
              </a:stretch>
            </p:blipFill>
            <p:spPr bwMode="invGray">
              <a:xfrm>
                <a:off x="3324" y="2716"/>
                <a:ext cx="252" cy="160"/>
              </a:xfrm>
              <a:prstGeom prst="rect">
                <a:avLst/>
              </a:prstGeom>
              <a:noFill/>
              <a:ln w="38100">
                <a:solidFill>
                  <a:srgbClr val="FF0000"/>
                </a:solidFill>
                <a:miter lim="800000"/>
                <a:headEnd/>
                <a:tailEnd/>
              </a:ln>
              <a:effectLst>
                <a:outerShdw dist="63500" dir="3187806" algn="ctr" rotWithShape="0">
                  <a:schemeClr val="bg2"/>
                </a:outerShdw>
              </a:effectLst>
              <a:extLst/>
            </p:spPr>
          </p:pic>
        </p:grpSp>
        <p:sp>
          <p:nvSpPr>
            <p:cNvPr id="47154" name="Line 24"/>
            <p:cNvSpPr>
              <a:spLocks noChangeShapeType="1"/>
            </p:cNvSpPr>
            <p:nvPr/>
          </p:nvSpPr>
          <p:spPr bwMode="invGray">
            <a:xfrm flipV="1">
              <a:off x="3784" y="1168"/>
              <a:ext cx="352" cy="432"/>
            </a:xfrm>
            <a:prstGeom prst="line">
              <a:avLst/>
            </a:prstGeom>
            <a:noFill/>
            <a:ln w="38100">
              <a:solidFill>
                <a:srgbClr val="FF00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55" name="Line 25"/>
            <p:cNvSpPr>
              <a:spLocks noChangeShapeType="1"/>
            </p:cNvSpPr>
            <p:nvPr/>
          </p:nvSpPr>
          <p:spPr bwMode="invGray">
            <a:xfrm flipV="1">
              <a:off x="3784" y="1408"/>
              <a:ext cx="360" cy="192"/>
            </a:xfrm>
            <a:prstGeom prst="line">
              <a:avLst/>
            </a:prstGeom>
            <a:noFill/>
            <a:ln w="38100">
              <a:solidFill>
                <a:srgbClr val="FF00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56" name="Line 26"/>
            <p:cNvSpPr>
              <a:spLocks noChangeShapeType="1"/>
            </p:cNvSpPr>
            <p:nvPr/>
          </p:nvSpPr>
          <p:spPr bwMode="invGray">
            <a:xfrm flipV="1">
              <a:off x="3784" y="1536"/>
              <a:ext cx="576" cy="64"/>
            </a:xfrm>
            <a:prstGeom prst="line">
              <a:avLst/>
            </a:prstGeom>
            <a:noFill/>
            <a:ln w="38100">
              <a:solidFill>
                <a:srgbClr val="FF00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57" name="Line 27"/>
            <p:cNvSpPr>
              <a:spLocks noChangeShapeType="1"/>
            </p:cNvSpPr>
            <p:nvPr/>
          </p:nvSpPr>
          <p:spPr bwMode="invGray">
            <a:xfrm>
              <a:off x="3784" y="1600"/>
              <a:ext cx="464" cy="128"/>
            </a:xfrm>
            <a:prstGeom prst="line">
              <a:avLst/>
            </a:prstGeom>
            <a:noFill/>
            <a:ln w="38100">
              <a:solidFill>
                <a:srgbClr val="FF00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58" name="Line 28"/>
            <p:cNvSpPr>
              <a:spLocks noChangeShapeType="1"/>
            </p:cNvSpPr>
            <p:nvPr/>
          </p:nvSpPr>
          <p:spPr bwMode="invGray">
            <a:xfrm>
              <a:off x="3784" y="1600"/>
              <a:ext cx="240" cy="208"/>
            </a:xfrm>
            <a:prstGeom prst="line">
              <a:avLst/>
            </a:prstGeom>
            <a:noFill/>
            <a:ln w="38100">
              <a:solidFill>
                <a:srgbClr val="FF00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59" name="Line 29"/>
            <p:cNvSpPr>
              <a:spLocks noChangeShapeType="1"/>
            </p:cNvSpPr>
            <p:nvPr/>
          </p:nvSpPr>
          <p:spPr bwMode="invGray">
            <a:xfrm>
              <a:off x="3784" y="1600"/>
              <a:ext cx="120" cy="280"/>
            </a:xfrm>
            <a:prstGeom prst="line">
              <a:avLst/>
            </a:prstGeom>
            <a:noFill/>
            <a:ln w="38100">
              <a:solidFill>
                <a:srgbClr val="FF00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60" name="Line 30"/>
            <p:cNvSpPr>
              <a:spLocks noChangeShapeType="1"/>
            </p:cNvSpPr>
            <p:nvPr/>
          </p:nvSpPr>
          <p:spPr bwMode="invGray">
            <a:xfrm flipH="1">
              <a:off x="3744" y="1600"/>
              <a:ext cx="40" cy="504"/>
            </a:xfrm>
            <a:prstGeom prst="line">
              <a:avLst/>
            </a:prstGeom>
            <a:noFill/>
            <a:ln w="38100">
              <a:solidFill>
                <a:srgbClr val="FF00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grpSp>
      <p:grpSp>
        <p:nvGrpSpPr>
          <p:cNvPr id="9" name="Group 31"/>
          <p:cNvGrpSpPr>
            <a:grpSpLocks/>
          </p:cNvGrpSpPr>
          <p:nvPr/>
        </p:nvGrpSpPr>
        <p:grpSpPr bwMode="auto">
          <a:xfrm>
            <a:off x="5184775" y="2816225"/>
            <a:ext cx="1689100" cy="1860550"/>
            <a:chOff x="3645" y="1162"/>
            <a:chExt cx="1064" cy="1172"/>
          </a:xfrm>
        </p:grpSpPr>
        <p:grpSp>
          <p:nvGrpSpPr>
            <p:cNvPr id="72716" name="Group 32"/>
            <p:cNvGrpSpPr>
              <a:grpSpLocks/>
            </p:cNvGrpSpPr>
            <p:nvPr/>
          </p:nvGrpSpPr>
          <p:grpSpPr bwMode="auto">
            <a:xfrm>
              <a:off x="4225" y="1162"/>
              <a:ext cx="278" cy="255"/>
              <a:chOff x="2673" y="3290"/>
              <a:chExt cx="278" cy="255"/>
            </a:xfrm>
          </p:grpSpPr>
          <p:sp>
            <p:nvSpPr>
              <p:cNvPr id="47146" name="Rectangle 33"/>
              <p:cNvSpPr>
                <a:spLocks noChangeArrowheads="1"/>
              </p:cNvSpPr>
              <p:nvPr/>
            </p:nvSpPr>
            <p:spPr bwMode="ltGray">
              <a:xfrm>
                <a:off x="2673" y="3290"/>
                <a:ext cx="278" cy="255"/>
              </a:xfrm>
              <a:prstGeom prst="rect">
                <a:avLst/>
              </a:prstGeom>
              <a:solidFill>
                <a:schemeClr val="accent2"/>
              </a:solidFill>
              <a:ln w="38100">
                <a:solidFill>
                  <a:srgbClr val="00FF00"/>
                </a:solidFill>
                <a:miter lim="800000"/>
                <a:headEnd/>
                <a:tailEnd/>
              </a:ln>
              <a:effectLst>
                <a:outerShdw dist="45791" dir="2021404"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47" name="Picture 34"/>
              <p:cNvPicPr>
                <a:picLocks noChangeAspect="1" noChangeArrowheads="1"/>
              </p:cNvPicPr>
              <p:nvPr/>
            </p:nvPicPr>
            <p:blipFill>
              <a:blip r:embed="rId4"/>
              <a:srcRect/>
              <a:stretch>
                <a:fillRect/>
              </a:stretch>
            </p:blipFill>
            <p:spPr bwMode="ltGray">
              <a:xfrm>
                <a:off x="2692" y="3315"/>
                <a:ext cx="246" cy="203"/>
              </a:xfrm>
              <a:prstGeom prst="rect">
                <a:avLst/>
              </a:prstGeom>
              <a:noFill/>
              <a:ln w="38100">
                <a:solidFill>
                  <a:srgbClr val="00FF00"/>
                </a:solidFill>
                <a:miter lim="800000"/>
                <a:headEnd/>
                <a:tailEnd/>
              </a:ln>
              <a:effectLst>
                <a:outerShdw dist="45791" dir="2021404" algn="ctr" rotWithShape="0">
                  <a:schemeClr val="bg2"/>
                </a:outerShdw>
              </a:effectLst>
              <a:extLst/>
            </p:spPr>
          </p:pic>
        </p:grpSp>
        <p:grpSp>
          <p:nvGrpSpPr>
            <p:cNvPr id="72717" name="Group 35"/>
            <p:cNvGrpSpPr>
              <a:grpSpLocks/>
            </p:cNvGrpSpPr>
            <p:nvPr/>
          </p:nvGrpSpPr>
          <p:grpSpPr bwMode="auto">
            <a:xfrm>
              <a:off x="4425" y="1373"/>
              <a:ext cx="284" cy="233"/>
              <a:chOff x="1815" y="2841"/>
              <a:chExt cx="284" cy="233"/>
            </a:xfrm>
          </p:grpSpPr>
          <p:sp>
            <p:nvSpPr>
              <p:cNvPr id="47144" name="Rectangle 36"/>
              <p:cNvSpPr>
                <a:spLocks noChangeArrowheads="1"/>
              </p:cNvSpPr>
              <p:nvPr/>
            </p:nvSpPr>
            <p:spPr bwMode="ltGray">
              <a:xfrm>
                <a:off x="1815" y="2841"/>
                <a:ext cx="284" cy="233"/>
              </a:xfrm>
              <a:prstGeom prst="rect">
                <a:avLst/>
              </a:prstGeom>
              <a:solidFill>
                <a:schemeClr val="accent2"/>
              </a:solidFill>
              <a:ln w="38100">
                <a:solidFill>
                  <a:srgbClr val="00FF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45" name="Picture 37"/>
              <p:cNvPicPr>
                <a:picLocks noChangeAspect="1" noChangeArrowheads="1"/>
              </p:cNvPicPr>
              <p:nvPr/>
            </p:nvPicPr>
            <p:blipFill>
              <a:blip r:embed="rId5"/>
              <a:srcRect/>
              <a:stretch>
                <a:fillRect/>
              </a:stretch>
            </p:blipFill>
            <p:spPr bwMode="ltGray">
              <a:xfrm>
                <a:off x="1837" y="2857"/>
                <a:ext cx="246" cy="197"/>
              </a:xfrm>
              <a:prstGeom prst="rect">
                <a:avLst/>
              </a:prstGeom>
              <a:noFill/>
              <a:ln w="38100">
                <a:solidFill>
                  <a:srgbClr val="00FF00"/>
                </a:solidFill>
                <a:miter lim="800000"/>
                <a:headEnd/>
                <a:tailEnd/>
              </a:ln>
              <a:effectLst>
                <a:outerShdw dist="63500" dir="3187806" algn="ctr" rotWithShape="0">
                  <a:schemeClr val="bg2"/>
                </a:outerShdw>
              </a:effectLst>
              <a:extLst/>
            </p:spPr>
          </p:pic>
        </p:grpSp>
        <p:grpSp>
          <p:nvGrpSpPr>
            <p:cNvPr id="72718" name="Group 38"/>
            <p:cNvGrpSpPr>
              <a:grpSpLocks/>
            </p:cNvGrpSpPr>
            <p:nvPr/>
          </p:nvGrpSpPr>
          <p:grpSpPr bwMode="auto">
            <a:xfrm>
              <a:off x="4329" y="1663"/>
              <a:ext cx="272" cy="201"/>
              <a:chOff x="2159" y="2831"/>
              <a:chExt cx="272" cy="201"/>
            </a:xfrm>
          </p:grpSpPr>
          <p:sp>
            <p:nvSpPr>
              <p:cNvPr id="47142" name="Rectangle 39"/>
              <p:cNvSpPr>
                <a:spLocks noChangeArrowheads="1"/>
              </p:cNvSpPr>
              <p:nvPr/>
            </p:nvSpPr>
            <p:spPr bwMode="ltGray">
              <a:xfrm>
                <a:off x="2159" y="2831"/>
                <a:ext cx="272" cy="201"/>
              </a:xfrm>
              <a:prstGeom prst="rect">
                <a:avLst/>
              </a:prstGeom>
              <a:solidFill>
                <a:schemeClr val="accent2"/>
              </a:solidFill>
              <a:ln w="38100">
                <a:solidFill>
                  <a:srgbClr val="00FF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43" name="Picture 40"/>
              <p:cNvPicPr>
                <a:picLocks noChangeAspect="1" noChangeArrowheads="1"/>
              </p:cNvPicPr>
              <p:nvPr/>
            </p:nvPicPr>
            <p:blipFill>
              <a:blip r:embed="rId6"/>
              <a:srcRect/>
              <a:stretch>
                <a:fillRect/>
              </a:stretch>
            </p:blipFill>
            <p:spPr bwMode="ltGray">
              <a:xfrm>
                <a:off x="2170" y="2840"/>
                <a:ext cx="252" cy="178"/>
              </a:xfrm>
              <a:prstGeom prst="rect">
                <a:avLst/>
              </a:prstGeom>
              <a:noFill/>
              <a:ln w="38100">
                <a:solidFill>
                  <a:srgbClr val="00FF00"/>
                </a:solidFill>
                <a:miter lim="800000"/>
                <a:headEnd/>
                <a:tailEnd/>
              </a:ln>
              <a:effectLst>
                <a:outerShdw dist="63500" dir="3187806" algn="ctr" rotWithShape="0">
                  <a:schemeClr val="bg2"/>
                </a:outerShdw>
              </a:effectLst>
              <a:extLst/>
            </p:spPr>
          </p:pic>
        </p:grpSp>
        <p:grpSp>
          <p:nvGrpSpPr>
            <p:cNvPr id="72719" name="Group 41"/>
            <p:cNvGrpSpPr>
              <a:grpSpLocks/>
            </p:cNvGrpSpPr>
            <p:nvPr/>
          </p:nvGrpSpPr>
          <p:grpSpPr bwMode="auto">
            <a:xfrm>
              <a:off x="4089" y="1821"/>
              <a:ext cx="284" cy="225"/>
              <a:chOff x="2673" y="2725"/>
              <a:chExt cx="284" cy="225"/>
            </a:xfrm>
          </p:grpSpPr>
          <p:sp>
            <p:nvSpPr>
              <p:cNvPr id="47140" name="Rectangle 42"/>
              <p:cNvSpPr>
                <a:spLocks noChangeArrowheads="1"/>
              </p:cNvSpPr>
              <p:nvPr/>
            </p:nvSpPr>
            <p:spPr bwMode="ltGray">
              <a:xfrm>
                <a:off x="2673" y="2725"/>
                <a:ext cx="284" cy="225"/>
              </a:xfrm>
              <a:prstGeom prst="rect">
                <a:avLst/>
              </a:prstGeom>
              <a:solidFill>
                <a:schemeClr val="accent2"/>
              </a:solidFill>
              <a:ln w="38100">
                <a:solidFill>
                  <a:srgbClr val="00FF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41" name="Picture 43"/>
              <p:cNvPicPr>
                <a:picLocks noChangeAspect="1" noChangeArrowheads="1"/>
              </p:cNvPicPr>
              <p:nvPr/>
            </p:nvPicPr>
            <p:blipFill>
              <a:blip r:embed="rId7"/>
              <a:srcRect/>
              <a:stretch>
                <a:fillRect/>
              </a:stretch>
            </p:blipFill>
            <p:spPr bwMode="ltGray">
              <a:xfrm>
                <a:off x="2689" y="2742"/>
                <a:ext cx="252" cy="185"/>
              </a:xfrm>
              <a:prstGeom prst="rect">
                <a:avLst/>
              </a:prstGeom>
              <a:noFill/>
              <a:ln w="38100">
                <a:solidFill>
                  <a:srgbClr val="00FF00"/>
                </a:solidFill>
                <a:miter lim="800000"/>
                <a:headEnd/>
                <a:tailEnd/>
              </a:ln>
              <a:effectLst>
                <a:outerShdw dist="63500" dir="3187806" algn="ctr" rotWithShape="0">
                  <a:schemeClr val="bg2"/>
                </a:outerShdw>
              </a:effectLst>
              <a:extLst/>
            </p:spPr>
          </p:pic>
        </p:grpSp>
        <p:grpSp>
          <p:nvGrpSpPr>
            <p:cNvPr id="72720" name="Group 44"/>
            <p:cNvGrpSpPr>
              <a:grpSpLocks/>
            </p:cNvGrpSpPr>
            <p:nvPr/>
          </p:nvGrpSpPr>
          <p:grpSpPr bwMode="auto">
            <a:xfrm>
              <a:off x="3851" y="1991"/>
              <a:ext cx="276" cy="185"/>
              <a:chOff x="2995" y="2735"/>
              <a:chExt cx="276" cy="185"/>
            </a:xfrm>
          </p:grpSpPr>
          <p:sp>
            <p:nvSpPr>
              <p:cNvPr id="47138" name="Rectangle 45"/>
              <p:cNvSpPr>
                <a:spLocks noChangeArrowheads="1"/>
              </p:cNvSpPr>
              <p:nvPr/>
            </p:nvSpPr>
            <p:spPr bwMode="ltGray">
              <a:xfrm>
                <a:off x="2995" y="2735"/>
                <a:ext cx="276" cy="185"/>
              </a:xfrm>
              <a:prstGeom prst="rect">
                <a:avLst/>
              </a:prstGeom>
              <a:solidFill>
                <a:schemeClr val="accent2"/>
              </a:solidFill>
              <a:ln w="38100">
                <a:solidFill>
                  <a:srgbClr val="00FF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39" name="Picture 46"/>
              <p:cNvPicPr>
                <a:picLocks noChangeAspect="1" noChangeArrowheads="1"/>
              </p:cNvPicPr>
              <p:nvPr/>
            </p:nvPicPr>
            <p:blipFill>
              <a:blip r:embed="rId8"/>
              <a:srcRect/>
              <a:stretch>
                <a:fillRect/>
              </a:stretch>
            </p:blipFill>
            <p:spPr bwMode="ltGray">
              <a:xfrm>
                <a:off x="3016" y="2746"/>
                <a:ext cx="246" cy="166"/>
              </a:xfrm>
              <a:prstGeom prst="rect">
                <a:avLst/>
              </a:prstGeom>
              <a:noFill/>
              <a:ln w="38100">
                <a:solidFill>
                  <a:srgbClr val="00FF00"/>
                </a:solidFill>
                <a:miter lim="800000"/>
                <a:headEnd/>
                <a:tailEnd/>
              </a:ln>
              <a:effectLst>
                <a:outerShdw dist="63500" dir="3187806" algn="ctr" rotWithShape="0">
                  <a:schemeClr val="bg2"/>
                </a:outerShdw>
              </a:effectLst>
              <a:extLst/>
            </p:spPr>
          </p:pic>
        </p:grpSp>
        <p:grpSp>
          <p:nvGrpSpPr>
            <p:cNvPr id="72721" name="Group 47"/>
            <p:cNvGrpSpPr>
              <a:grpSpLocks/>
            </p:cNvGrpSpPr>
            <p:nvPr/>
          </p:nvGrpSpPr>
          <p:grpSpPr bwMode="auto">
            <a:xfrm>
              <a:off x="3645" y="2153"/>
              <a:ext cx="284" cy="181"/>
              <a:chOff x="3309" y="2705"/>
              <a:chExt cx="284" cy="181"/>
            </a:xfrm>
          </p:grpSpPr>
          <p:sp>
            <p:nvSpPr>
              <p:cNvPr id="47136" name="Rectangle 48"/>
              <p:cNvSpPr>
                <a:spLocks noChangeArrowheads="1"/>
              </p:cNvSpPr>
              <p:nvPr/>
            </p:nvSpPr>
            <p:spPr bwMode="ltGray">
              <a:xfrm>
                <a:off x="3309" y="2705"/>
                <a:ext cx="284" cy="181"/>
              </a:xfrm>
              <a:prstGeom prst="rect">
                <a:avLst/>
              </a:prstGeom>
              <a:solidFill>
                <a:schemeClr val="accent2"/>
              </a:solidFill>
              <a:ln w="38100">
                <a:solidFill>
                  <a:srgbClr val="00FF00"/>
                </a:solidFill>
                <a:miter lim="800000"/>
                <a:headEnd/>
                <a:tailEnd/>
              </a:ln>
              <a:effectLst>
                <a:outerShdw dist="63500" dir="3187806"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endParaRPr lang="zh-CN" altLang="en-US" sz="1800">
                  <a:ea typeface="宋体" panose="02010600030101010101" pitchFamily="2" charset="-122"/>
                </a:endParaRPr>
              </a:p>
            </p:txBody>
          </p:sp>
          <p:pic>
            <p:nvPicPr>
              <p:cNvPr id="47137" name="Picture 49"/>
              <p:cNvPicPr>
                <a:picLocks noChangeAspect="1" noChangeArrowheads="1"/>
              </p:cNvPicPr>
              <p:nvPr/>
            </p:nvPicPr>
            <p:blipFill>
              <a:blip r:embed="rId9"/>
              <a:srcRect/>
              <a:stretch>
                <a:fillRect/>
              </a:stretch>
            </p:blipFill>
            <p:spPr bwMode="ltGray">
              <a:xfrm>
                <a:off x="3324" y="2716"/>
                <a:ext cx="252" cy="160"/>
              </a:xfrm>
              <a:prstGeom prst="rect">
                <a:avLst/>
              </a:prstGeom>
              <a:noFill/>
              <a:ln w="38100">
                <a:solidFill>
                  <a:srgbClr val="00FF00"/>
                </a:solidFill>
                <a:miter lim="800000"/>
                <a:headEnd/>
                <a:tailEnd/>
              </a:ln>
              <a:effectLst>
                <a:outerShdw dist="63500" dir="3187806" algn="ctr" rotWithShape="0">
                  <a:schemeClr val="bg2"/>
                </a:outerShdw>
              </a:effectLst>
              <a:extLst/>
            </p:spPr>
          </p:pic>
        </p:grpSp>
        <p:sp>
          <p:nvSpPr>
            <p:cNvPr id="47123" name="Line 50"/>
            <p:cNvSpPr>
              <a:spLocks noChangeShapeType="1"/>
            </p:cNvSpPr>
            <p:nvPr/>
          </p:nvSpPr>
          <p:spPr bwMode="ltGray">
            <a:xfrm flipV="1">
              <a:off x="3784" y="1168"/>
              <a:ext cx="352" cy="432"/>
            </a:xfrm>
            <a:prstGeom prst="line">
              <a:avLst/>
            </a:prstGeom>
            <a:noFill/>
            <a:ln w="38100">
              <a:solidFill>
                <a:srgbClr val="00FF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24" name="Line 51"/>
            <p:cNvSpPr>
              <a:spLocks noChangeShapeType="1"/>
            </p:cNvSpPr>
            <p:nvPr/>
          </p:nvSpPr>
          <p:spPr bwMode="ltGray">
            <a:xfrm flipV="1">
              <a:off x="3784" y="1408"/>
              <a:ext cx="360" cy="192"/>
            </a:xfrm>
            <a:prstGeom prst="line">
              <a:avLst/>
            </a:prstGeom>
            <a:noFill/>
            <a:ln w="38100">
              <a:solidFill>
                <a:srgbClr val="00FF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25" name="Line 52"/>
            <p:cNvSpPr>
              <a:spLocks noChangeShapeType="1"/>
            </p:cNvSpPr>
            <p:nvPr/>
          </p:nvSpPr>
          <p:spPr bwMode="ltGray">
            <a:xfrm flipV="1">
              <a:off x="3784" y="1536"/>
              <a:ext cx="576" cy="64"/>
            </a:xfrm>
            <a:prstGeom prst="line">
              <a:avLst/>
            </a:prstGeom>
            <a:noFill/>
            <a:ln w="38100">
              <a:solidFill>
                <a:srgbClr val="00FF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26" name="Line 53"/>
            <p:cNvSpPr>
              <a:spLocks noChangeShapeType="1"/>
            </p:cNvSpPr>
            <p:nvPr/>
          </p:nvSpPr>
          <p:spPr bwMode="ltGray">
            <a:xfrm>
              <a:off x="3784" y="1600"/>
              <a:ext cx="464" cy="128"/>
            </a:xfrm>
            <a:prstGeom prst="line">
              <a:avLst/>
            </a:prstGeom>
            <a:noFill/>
            <a:ln w="38100">
              <a:solidFill>
                <a:srgbClr val="00FF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27" name="Line 54"/>
            <p:cNvSpPr>
              <a:spLocks noChangeShapeType="1"/>
            </p:cNvSpPr>
            <p:nvPr/>
          </p:nvSpPr>
          <p:spPr bwMode="ltGray">
            <a:xfrm>
              <a:off x="3784" y="1600"/>
              <a:ext cx="240" cy="208"/>
            </a:xfrm>
            <a:prstGeom prst="line">
              <a:avLst/>
            </a:prstGeom>
            <a:noFill/>
            <a:ln w="38100">
              <a:solidFill>
                <a:srgbClr val="00FF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28" name="Line 55"/>
            <p:cNvSpPr>
              <a:spLocks noChangeShapeType="1"/>
            </p:cNvSpPr>
            <p:nvPr/>
          </p:nvSpPr>
          <p:spPr bwMode="ltGray">
            <a:xfrm>
              <a:off x="3784" y="1600"/>
              <a:ext cx="120" cy="280"/>
            </a:xfrm>
            <a:prstGeom prst="line">
              <a:avLst/>
            </a:prstGeom>
            <a:noFill/>
            <a:ln w="38100">
              <a:solidFill>
                <a:srgbClr val="00FF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sp>
          <p:nvSpPr>
            <p:cNvPr id="47129" name="Line 56"/>
            <p:cNvSpPr>
              <a:spLocks noChangeShapeType="1"/>
            </p:cNvSpPr>
            <p:nvPr/>
          </p:nvSpPr>
          <p:spPr bwMode="ltGray">
            <a:xfrm flipH="1">
              <a:off x="3744" y="1600"/>
              <a:ext cx="40" cy="504"/>
            </a:xfrm>
            <a:prstGeom prst="line">
              <a:avLst/>
            </a:prstGeom>
            <a:noFill/>
            <a:ln w="38100">
              <a:solidFill>
                <a:srgbClr val="00FF00"/>
              </a:solidFill>
              <a:round/>
              <a:headEnd/>
              <a:tailEnd type="triangle" w="med" len="med"/>
            </a:ln>
            <a:effectLst>
              <a:outerShdw dist="53882" dir="2700000" algn="ctr" rotWithShape="0">
                <a:schemeClr val="bg2"/>
              </a:outerShdw>
            </a:effectLst>
            <a:extLst/>
          </p:spPr>
          <p:txBody>
            <a:bodyPr wrap="none" tIns="91440" bIns="91440" anchor="ctr">
              <a:spAutoFit/>
            </a:bodyPr>
            <a:lstStyle/>
            <a:p>
              <a:pPr eaLnBrk="0" hangingPunct="0">
                <a:defRPr/>
              </a:pPr>
              <a:endParaRPr lang="zh-CN" altLang="en-US" b="1">
                <a:latin typeface="Arial" panose="020B0604020202020204" pitchFamily="34" charset="0"/>
                <a:ea typeface="宋体" panose="02010600030101010101" pitchFamily="2" charset="-122"/>
              </a:endParaRPr>
            </a:p>
          </p:txBody>
        </p:sp>
        <p:pic>
          <p:nvPicPr>
            <p:cNvPr id="72729" name="Picture 57"/>
            <p:cNvPicPr>
              <a:picLocks noChangeAspect="1" noChangeArrowheads="1"/>
            </p:cNvPicPr>
            <p:nvPr/>
          </p:nvPicPr>
          <p:blipFill>
            <a:blip r:embed="rId10"/>
            <a:srcRect/>
            <a:stretch>
              <a:fillRect/>
            </a:stretch>
          </p:blipFill>
          <p:spPr bwMode="ltGray">
            <a:xfrm>
              <a:off x="4252" y="1235"/>
              <a:ext cx="215" cy="105"/>
            </a:xfrm>
            <a:prstGeom prst="rect">
              <a:avLst/>
            </a:prstGeom>
            <a:noFill/>
            <a:ln w="9525">
              <a:noFill/>
              <a:miter lim="800000"/>
              <a:headEnd/>
              <a:tailEnd/>
            </a:ln>
          </p:spPr>
        </p:pic>
        <p:pic>
          <p:nvPicPr>
            <p:cNvPr id="72730" name="Picture 58"/>
            <p:cNvPicPr>
              <a:picLocks noChangeAspect="1" noChangeArrowheads="1"/>
            </p:cNvPicPr>
            <p:nvPr/>
          </p:nvPicPr>
          <p:blipFill>
            <a:blip r:embed="rId10"/>
            <a:srcRect/>
            <a:stretch>
              <a:fillRect/>
            </a:stretch>
          </p:blipFill>
          <p:spPr bwMode="ltGray">
            <a:xfrm>
              <a:off x="4466" y="1434"/>
              <a:ext cx="215" cy="105"/>
            </a:xfrm>
            <a:prstGeom prst="rect">
              <a:avLst/>
            </a:prstGeom>
            <a:noFill/>
            <a:ln w="9525">
              <a:noFill/>
              <a:miter lim="800000"/>
              <a:headEnd/>
              <a:tailEnd/>
            </a:ln>
          </p:spPr>
        </p:pic>
        <p:pic>
          <p:nvPicPr>
            <p:cNvPr id="72731" name="Picture 59"/>
            <p:cNvPicPr>
              <a:picLocks noChangeAspect="1" noChangeArrowheads="1"/>
            </p:cNvPicPr>
            <p:nvPr/>
          </p:nvPicPr>
          <p:blipFill>
            <a:blip r:embed="rId10"/>
            <a:srcRect/>
            <a:stretch>
              <a:fillRect/>
            </a:stretch>
          </p:blipFill>
          <p:spPr bwMode="ltGray">
            <a:xfrm>
              <a:off x="4354" y="1697"/>
              <a:ext cx="215" cy="105"/>
            </a:xfrm>
            <a:prstGeom prst="rect">
              <a:avLst/>
            </a:prstGeom>
            <a:noFill/>
            <a:ln w="9525">
              <a:noFill/>
              <a:miter lim="800000"/>
              <a:headEnd/>
              <a:tailEnd/>
            </a:ln>
          </p:spPr>
        </p:pic>
        <p:pic>
          <p:nvPicPr>
            <p:cNvPr id="72732" name="Picture 60"/>
            <p:cNvPicPr>
              <a:picLocks noChangeAspect="1" noChangeArrowheads="1"/>
            </p:cNvPicPr>
            <p:nvPr/>
          </p:nvPicPr>
          <p:blipFill>
            <a:blip r:embed="rId10"/>
            <a:srcRect/>
            <a:stretch>
              <a:fillRect/>
            </a:stretch>
          </p:blipFill>
          <p:spPr bwMode="ltGray">
            <a:xfrm>
              <a:off x="4129" y="1877"/>
              <a:ext cx="215" cy="105"/>
            </a:xfrm>
            <a:prstGeom prst="rect">
              <a:avLst/>
            </a:prstGeom>
            <a:noFill/>
            <a:ln w="9525">
              <a:noFill/>
              <a:miter lim="800000"/>
              <a:headEnd/>
              <a:tailEnd/>
            </a:ln>
          </p:spPr>
        </p:pic>
        <p:pic>
          <p:nvPicPr>
            <p:cNvPr id="72733" name="Picture 61"/>
            <p:cNvPicPr>
              <a:picLocks noChangeAspect="1" noChangeArrowheads="1"/>
            </p:cNvPicPr>
            <p:nvPr/>
          </p:nvPicPr>
          <p:blipFill>
            <a:blip r:embed="rId10"/>
            <a:srcRect/>
            <a:stretch>
              <a:fillRect/>
            </a:stretch>
          </p:blipFill>
          <p:spPr bwMode="ltGray">
            <a:xfrm>
              <a:off x="3889" y="2033"/>
              <a:ext cx="215" cy="105"/>
            </a:xfrm>
            <a:prstGeom prst="rect">
              <a:avLst/>
            </a:prstGeom>
            <a:noFill/>
            <a:ln w="9525">
              <a:noFill/>
              <a:miter lim="800000"/>
              <a:headEnd/>
              <a:tailEnd/>
            </a:ln>
          </p:spPr>
        </p:pic>
        <p:pic>
          <p:nvPicPr>
            <p:cNvPr id="72734" name="Picture 62"/>
            <p:cNvPicPr>
              <a:picLocks noChangeAspect="1" noChangeArrowheads="1"/>
            </p:cNvPicPr>
            <p:nvPr/>
          </p:nvPicPr>
          <p:blipFill>
            <a:blip r:embed="rId10"/>
            <a:srcRect/>
            <a:stretch>
              <a:fillRect/>
            </a:stretch>
          </p:blipFill>
          <p:spPr bwMode="ltGray">
            <a:xfrm>
              <a:off x="3682" y="2189"/>
              <a:ext cx="215" cy="105"/>
            </a:xfrm>
            <a:prstGeom prst="rect">
              <a:avLst/>
            </a:prstGeom>
            <a:noFill/>
            <a:ln w="9525">
              <a:noFill/>
              <a:miter lim="800000"/>
              <a:headEnd/>
              <a:tailEnd/>
            </a:ln>
          </p:spPr>
        </p:pic>
      </p:grpSp>
      <p:sp>
        <p:nvSpPr>
          <p:cNvPr id="2215999" name="Rectangle 63"/>
          <p:cNvSpPr>
            <a:spLocks noChangeArrowheads="1"/>
          </p:cNvSpPr>
          <p:nvPr/>
        </p:nvSpPr>
        <p:spPr bwMode="invGray">
          <a:xfrm>
            <a:off x="7005638" y="2938463"/>
            <a:ext cx="1536700" cy="2144712"/>
          </a:xfrm>
          <a:prstGeom prst="rect">
            <a:avLst/>
          </a:prstGeom>
          <a:solidFill>
            <a:srgbClr val="FF0000"/>
          </a:solidFill>
          <a:ln w="38100">
            <a:solidFill>
              <a:srgbClr val="FF0000"/>
            </a:solidFill>
            <a:miter lim="800000"/>
            <a:headEnd/>
            <a:tailEnd/>
          </a:ln>
          <a:effectLst>
            <a:outerShdw dist="53882" dir="2700000"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lgn="ctr">
              <a:lnSpc>
                <a:spcPct val="90000"/>
              </a:lnSpc>
              <a:spcBef>
                <a:spcPct val="0"/>
              </a:spcBef>
              <a:buClrTx/>
              <a:buFontTx/>
              <a:buNone/>
              <a:defRPr/>
            </a:pPr>
            <a:r>
              <a:rPr lang="en-US" altLang="zh-CN" sz="2000" b="1">
                <a:latin typeface="Arial Narrow" panose="020B0606020202030204" pitchFamily="34" charset="0"/>
                <a:ea typeface="宋体" panose="02010600030101010101" pitchFamily="2" charset="-122"/>
              </a:rPr>
              <a:t>Test Fails when comparing static baseline to dynamic data</a:t>
            </a:r>
          </a:p>
        </p:txBody>
      </p:sp>
      <p:sp>
        <p:nvSpPr>
          <p:cNvPr id="2216000" name="Rectangle 64"/>
          <p:cNvSpPr>
            <a:spLocks noChangeArrowheads="1"/>
          </p:cNvSpPr>
          <p:nvPr/>
        </p:nvSpPr>
        <p:spPr bwMode="gray">
          <a:xfrm>
            <a:off x="7005638" y="2936875"/>
            <a:ext cx="1536700" cy="2144713"/>
          </a:xfrm>
          <a:prstGeom prst="rect">
            <a:avLst/>
          </a:prstGeom>
          <a:solidFill>
            <a:srgbClr val="CCFFCC"/>
          </a:solidFill>
          <a:ln w="38100">
            <a:solidFill>
              <a:srgbClr val="CCFFCC"/>
            </a:solidFill>
            <a:miter lim="800000"/>
            <a:headEnd/>
            <a:tailEnd/>
          </a:ln>
          <a:effectLst>
            <a:outerShdw dist="53882" dir="2700000" algn="ctr" rotWithShape="0">
              <a:schemeClr val="bg2"/>
            </a:outerShdw>
          </a:effectLst>
        </p:spPr>
        <p:txBody>
          <a:bodyPr tIns="91440" bIns="91440" anchor="ct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lgn="ctr">
              <a:lnSpc>
                <a:spcPct val="90000"/>
              </a:lnSpc>
              <a:spcBef>
                <a:spcPct val="0"/>
              </a:spcBef>
              <a:buClrTx/>
              <a:buFontTx/>
              <a:buNone/>
              <a:defRPr/>
            </a:pPr>
            <a:r>
              <a:rPr lang="en-US" altLang="zh-CN" sz="2000" b="1">
                <a:latin typeface="Arial Narrow" panose="020B0606020202030204" pitchFamily="34" charset="0"/>
                <a:ea typeface="宋体" panose="02010600030101010101" pitchFamily="2" charset="-122"/>
              </a:rPr>
              <a:t>Test Passes when comparing pattern baseline to dynamic data</a:t>
            </a:r>
          </a:p>
        </p:txBody>
      </p:sp>
      <p:sp>
        <p:nvSpPr>
          <p:cNvPr id="72714" name="Rectangle 65"/>
          <p:cNvSpPr>
            <a:spLocks noChangeArrowheads="1"/>
          </p:cNvSpPr>
          <p:nvPr/>
        </p:nvSpPr>
        <p:spPr bwMode="auto">
          <a:xfrm>
            <a:off x="863600" y="4467225"/>
            <a:ext cx="5364163" cy="833438"/>
          </a:xfrm>
          <a:prstGeom prst="rect">
            <a:avLst/>
          </a:prstGeom>
          <a:noFill/>
          <a:ln w="9525">
            <a:noFill/>
            <a:miter lim="800000"/>
            <a:headEnd/>
            <a:tailEnd/>
          </a:ln>
        </p:spPr>
        <p:txBody>
          <a:bodyPr>
            <a:spAutoFit/>
          </a:bodyPr>
          <a:lstStyle/>
          <a:p>
            <a:pPr marL="114300" indent="-114300">
              <a:lnSpc>
                <a:spcPts val="2200"/>
              </a:lnSpc>
              <a:spcBef>
                <a:spcPct val="50000"/>
              </a:spcBef>
              <a:buClr>
                <a:schemeClr val="accent1"/>
              </a:buClr>
              <a:buSzPct val="75000"/>
            </a:pPr>
            <a:r>
              <a:rPr lang="zh-CN" altLang="en-US" sz="2400" b="1">
                <a:latin typeface="Arial Black" pitchFamily="34" charset="0"/>
                <a:ea typeface="楷体_GB2312" pitchFamily="49" charset="-122"/>
              </a:rPr>
              <a:t>动态内容匹配</a:t>
            </a:r>
          </a:p>
          <a:p>
            <a:pPr lvl="1">
              <a:lnSpc>
                <a:spcPts val="2200"/>
              </a:lnSpc>
              <a:spcBef>
                <a:spcPct val="50000"/>
              </a:spcBef>
              <a:buClr>
                <a:schemeClr val="accent1"/>
              </a:buClr>
              <a:buSzPct val="75000"/>
            </a:pPr>
            <a:r>
              <a:rPr lang="zh-CN" altLang="en-US" sz="2400" b="1">
                <a:latin typeface="Arial Black" pitchFamily="34" charset="0"/>
                <a:ea typeface="楷体_GB2312" pitchFamily="49" charset="-122"/>
              </a:rPr>
              <a:t>利用模式匹配技术来验证数据</a:t>
            </a:r>
          </a:p>
        </p:txBody>
      </p:sp>
      <p:sp>
        <p:nvSpPr>
          <p:cNvPr id="72715" name="Rectangle 66"/>
          <p:cNvSpPr>
            <a:spLocks noChangeArrowheads="1"/>
          </p:cNvSpPr>
          <p:nvPr/>
        </p:nvSpPr>
        <p:spPr bwMode="auto">
          <a:xfrm>
            <a:off x="792163" y="5481638"/>
            <a:ext cx="7669212" cy="650875"/>
          </a:xfrm>
          <a:prstGeom prst="rect">
            <a:avLst/>
          </a:prstGeom>
          <a:noFill/>
          <a:ln w="9525">
            <a:noFill/>
            <a:miter lim="800000"/>
            <a:headEnd/>
            <a:tailEnd/>
          </a:ln>
        </p:spPr>
        <p:txBody>
          <a:bodyPr>
            <a:spAutoFit/>
          </a:bodyPr>
          <a:lstStyle/>
          <a:p>
            <a:pPr lvl="1">
              <a:lnSpc>
                <a:spcPts val="2200"/>
              </a:lnSpc>
              <a:buClr>
                <a:schemeClr val="accent1"/>
              </a:buClr>
              <a:buSzPct val="75000"/>
            </a:pPr>
            <a:r>
              <a:rPr lang="zh-CN" altLang="en-US" sz="2400">
                <a:ea typeface="楷体_GB2312" pitchFamily="49" charset="-122"/>
              </a:rPr>
              <a:t>如不是验证 “</a:t>
            </a:r>
            <a:r>
              <a:rPr lang="en-US" altLang="zh-CN" sz="2400">
                <a:ea typeface="楷体_GB2312" pitchFamily="49" charset="-122"/>
              </a:rPr>
              <a:t>Order ID 230”, </a:t>
            </a:r>
            <a:r>
              <a:rPr lang="zh-CN" altLang="en-US" sz="2400">
                <a:ea typeface="楷体_GB2312" pitchFamily="49" charset="-122"/>
              </a:rPr>
              <a:t>而是 “</a:t>
            </a:r>
            <a:r>
              <a:rPr lang="en-US" altLang="zh-CN" sz="2400">
                <a:ea typeface="楷体_GB2312" pitchFamily="49" charset="-122"/>
              </a:rPr>
              <a:t>Order ID ###” </a:t>
            </a:r>
          </a:p>
          <a:p>
            <a:pPr lvl="1">
              <a:lnSpc>
                <a:spcPts val="2200"/>
              </a:lnSpc>
              <a:buClr>
                <a:schemeClr val="accent1"/>
              </a:buClr>
              <a:buSzPct val="75000"/>
            </a:pPr>
            <a:r>
              <a:rPr lang="zh-CN" altLang="en-US" sz="2400">
                <a:ea typeface="楷体_GB2312" pitchFamily="49" charset="-122"/>
              </a:rPr>
              <a:t>当验证应用的行为时，考虑了各种不同的合法响应</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15940"/>
                                        </p:tgtEl>
                                        <p:attrNameLst>
                                          <p:attrName>style.visibility</p:attrName>
                                        </p:attrNameLst>
                                      </p:cBhvr>
                                      <p:to>
                                        <p:strVal val="visible"/>
                                      </p:to>
                                    </p:set>
                                    <p:animEffect transition="in" filter="dissolve">
                                      <p:cBhvr>
                                        <p:cTn id="7" dur="500"/>
                                        <p:tgtEl>
                                          <p:spTgt spid="221594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15999"/>
                                        </p:tgtEl>
                                        <p:attrNameLst>
                                          <p:attrName>style.visibility</p:attrName>
                                        </p:attrNameLst>
                                      </p:cBhvr>
                                      <p:to>
                                        <p:strVal val="visible"/>
                                      </p:to>
                                    </p:set>
                                    <p:animEffect transition="in" filter="wipe(up)">
                                      <p:cBhvr>
                                        <p:cTn id="15" dur="500"/>
                                        <p:tgtEl>
                                          <p:spTgt spid="221599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nodeType="afterGroup">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216000"/>
                                        </p:tgtEl>
                                        <p:attrNameLst>
                                          <p:attrName>style.visibility</p:attrName>
                                        </p:attrNameLst>
                                      </p:cBhvr>
                                      <p:to>
                                        <p:strVal val="visible"/>
                                      </p:to>
                                    </p:set>
                                    <p:animEffect transition="in" filter="dissolve">
                                      <p:cBhvr>
                                        <p:cTn id="24" dur="500"/>
                                        <p:tgtEl>
                                          <p:spTgt spid="2216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5940" grpId="0" animBg="1" autoUpdateAnimBg="0"/>
      <p:bldP spid="2215999" grpId="0" animBg="1" autoUpdateAnimBg="0"/>
      <p:bldP spid="2216000"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灯片编号占位符 1"/>
          <p:cNvSpPr>
            <a:spLocks noGrp="1"/>
          </p:cNvSpPr>
          <p:nvPr>
            <p:ph type="sldNum" sz="quarter" idx="10"/>
          </p:nvPr>
        </p:nvSpPr>
        <p:spPr>
          <a:noFill/>
        </p:spPr>
        <p:txBody>
          <a:bodyPr/>
          <a:lstStyle/>
          <a:p>
            <a:fld id="{826241DA-457A-46A2-A821-4C8773A2FE08}" type="slidenum">
              <a:rPr lang="zh-CN" altLang="en-US" smtClean="0">
                <a:latin typeface="Arial" charset="0"/>
                <a:ea typeface="宋体" charset="-122"/>
              </a:rPr>
              <a:pPr/>
              <a:t>23</a:t>
            </a:fld>
            <a:endParaRPr lang="en-US" altLang="zh-CN">
              <a:latin typeface="Arial" charset="0"/>
              <a:ea typeface="宋体" charset="-122"/>
            </a:endParaRPr>
          </a:p>
        </p:txBody>
      </p:sp>
      <p:sp>
        <p:nvSpPr>
          <p:cNvPr id="74754" name="日期占位符 2"/>
          <p:cNvSpPr>
            <a:spLocks noGrp="1"/>
          </p:cNvSpPr>
          <p:nvPr>
            <p:ph type="dt" sz="quarter" idx="11"/>
          </p:nvPr>
        </p:nvSpPr>
        <p:spPr>
          <a:noFill/>
          <a:ln>
            <a:miter lim="800000"/>
            <a:headEnd/>
            <a:tailEnd/>
          </a:ln>
        </p:spPr>
        <p:txBody>
          <a:bodyPr/>
          <a:lstStyle/>
          <a:p>
            <a:fld id="{8E9227F6-C9FD-404B-898E-FB68611B8834}" type="datetime11">
              <a:rPr lang="zh-CN" altLang="en-US" smtClean="0">
                <a:latin typeface="Arial" charset="0"/>
                <a:ea typeface="宋体" charset="-122"/>
              </a:rPr>
              <a:pPr/>
              <a:t>06:27:48</a:t>
            </a:fld>
            <a:endParaRPr lang="en-US" altLang="zh-CN">
              <a:latin typeface="Arial" charset="0"/>
              <a:ea typeface="宋体" charset="-122"/>
            </a:endParaRPr>
          </a:p>
        </p:txBody>
      </p:sp>
      <p:sp>
        <p:nvSpPr>
          <p:cNvPr id="74755" name="Rectangle 2"/>
          <p:cNvSpPr>
            <a:spLocks noGrp="1" noChangeArrowheads="1"/>
          </p:cNvSpPr>
          <p:nvPr>
            <p:ph type="title" idx="4294967295"/>
          </p:nvPr>
        </p:nvSpPr>
        <p:spPr>
          <a:xfrm>
            <a:off x="1908175" y="180975"/>
            <a:ext cx="7200900" cy="800100"/>
          </a:xfrm>
        </p:spPr>
        <p:txBody>
          <a:bodyPr/>
          <a:lstStyle/>
          <a:p>
            <a:pPr eaLnBrk="1" hangingPunct="1"/>
            <a:r>
              <a:rPr lang="zh-CN" altLang="en-US"/>
              <a:t>另外一个例子</a:t>
            </a:r>
          </a:p>
        </p:txBody>
      </p:sp>
      <p:pic>
        <p:nvPicPr>
          <p:cNvPr id="74756" name="Picture 4" descr="4-6"/>
          <p:cNvPicPr>
            <a:picLocks noChangeAspect="1" noChangeArrowheads="1"/>
          </p:cNvPicPr>
          <p:nvPr/>
        </p:nvPicPr>
        <p:blipFill>
          <a:blip r:embed="rId3"/>
          <a:srcRect/>
          <a:stretch>
            <a:fillRect/>
          </a:stretch>
        </p:blipFill>
        <p:spPr bwMode="auto">
          <a:xfrm>
            <a:off x="792163" y="1016000"/>
            <a:ext cx="7092950" cy="5280025"/>
          </a:xfrm>
          <a:prstGeom prst="rect">
            <a:avLst/>
          </a:prstGeom>
          <a:noFill/>
          <a:ln w="9525">
            <a:noFill/>
            <a:miter lim="800000"/>
            <a:headEnd/>
            <a:tailEnd/>
          </a:ln>
        </p:spPr>
      </p:pic>
    </p:spTree>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1"/>
          <p:cNvSpPr>
            <a:spLocks noGrp="1"/>
          </p:cNvSpPr>
          <p:nvPr>
            <p:ph type="sldNum" sz="quarter" idx="10"/>
          </p:nvPr>
        </p:nvSpPr>
        <p:spPr>
          <a:noFill/>
        </p:spPr>
        <p:txBody>
          <a:bodyPr/>
          <a:lstStyle/>
          <a:p>
            <a:fld id="{F93FE07B-781E-4344-B72C-E7BDB348BAED}" type="slidenum">
              <a:rPr lang="zh-CN" altLang="en-US" smtClean="0">
                <a:latin typeface="Arial" charset="0"/>
                <a:ea typeface="宋体" charset="-122"/>
              </a:rPr>
              <a:pPr/>
              <a:t>24</a:t>
            </a:fld>
            <a:endParaRPr lang="en-US" altLang="zh-CN">
              <a:latin typeface="Arial" charset="0"/>
              <a:ea typeface="宋体" charset="-122"/>
            </a:endParaRPr>
          </a:p>
        </p:txBody>
      </p:sp>
      <p:sp>
        <p:nvSpPr>
          <p:cNvPr id="82946" name="日期占位符 2"/>
          <p:cNvSpPr>
            <a:spLocks noGrp="1"/>
          </p:cNvSpPr>
          <p:nvPr>
            <p:ph type="dt" sz="quarter" idx="11"/>
          </p:nvPr>
        </p:nvSpPr>
        <p:spPr>
          <a:noFill/>
          <a:ln>
            <a:miter lim="800000"/>
            <a:headEnd/>
            <a:tailEnd/>
          </a:ln>
        </p:spPr>
        <p:txBody>
          <a:bodyPr/>
          <a:lstStyle/>
          <a:p>
            <a:fld id="{05400626-6485-4550-989B-B44FCD37931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82947" name="Rectangle 2"/>
          <p:cNvSpPr>
            <a:spLocks noGrp="1" noChangeArrowheads="1"/>
          </p:cNvSpPr>
          <p:nvPr>
            <p:ph type="title" idx="4294967295"/>
          </p:nvPr>
        </p:nvSpPr>
        <p:spPr>
          <a:xfrm>
            <a:off x="2178050" y="230188"/>
            <a:ext cx="6750050" cy="615950"/>
          </a:xfrm>
        </p:spPr>
        <p:txBody>
          <a:bodyPr/>
          <a:lstStyle/>
          <a:p>
            <a:pPr eaLnBrk="1" hangingPunct="1"/>
            <a:r>
              <a:rPr lang="zh-CN" altLang="en-US"/>
              <a:t>测试自动化的基本结构</a:t>
            </a:r>
          </a:p>
        </p:txBody>
      </p:sp>
      <p:grpSp>
        <p:nvGrpSpPr>
          <p:cNvPr id="82948" name="Group 3"/>
          <p:cNvGrpSpPr>
            <a:grpSpLocks/>
          </p:cNvGrpSpPr>
          <p:nvPr/>
        </p:nvGrpSpPr>
        <p:grpSpPr bwMode="auto">
          <a:xfrm>
            <a:off x="7092950" y="1989138"/>
            <a:ext cx="1511300" cy="1482725"/>
            <a:chOff x="4416" y="864"/>
            <a:chExt cx="972" cy="960"/>
          </a:xfrm>
        </p:grpSpPr>
        <p:grpSp>
          <p:nvGrpSpPr>
            <p:cNvPr id="82983" name="Group 4"/>
            <p:cNvGrpSpPr>
              <a:grpSpLocks/>
            </p:cNvGrpSpPr>
            <p:nvPr/>
          </p:nvGrpSpPr>
          <p:grpSpPr bwMode="auto">
            <a:xfrm>
              <a:off x="4416" y="864"/>
              <a:ext cx="948" cy="960"/>
              <a:chOff x="4272" y="1584"/>
              <a:chExt cx="948" cy="960"/>
            </a:xfrm>
          </p:grpSpPr>
          <p:sp>
            <p:nvSpPr>
              <p:cNvPr id="82985" name="computr1"/>
              <p:cNvSpPr>
                <a:spLocks noEditPoints="1" noChangeArrowheads="1"/>
              </p:cNvSpPr>
              <p:nvPr/>
            </p:nvSpPr>
            <p:spPr bwMode="auto">
              <a:xfrm>
                <a:off x="4272" y="1584"/>
                <a:ext cx="468"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38 w 21600"/>
                  <a:gd name="T43" fmla="*/ 2520 h 21600"/>
                  <a:gd name="T44" fmla="*/ 16754 w 21600"/>
                  <a:gd name="T45" fmla="*/ 1116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86" name="computr1"/>
              <p:cNvSpPr>
                <a:spLocks noEditPoints="1" noChangeArrowheads="1"/>
              </p:cNvSpPr>
              <p:nvPr/>
            </p:nvSpPr>
            <p:spPr bwMode="auto">
              <a:xfrm>
                <a:off x="4368" y="1680"/>
                <a:ext cx="468"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38 w 21600"/>
                  <a:gd name="T43" fmla="*/ 2520 h 21600"/>
                  <a:gd name="T44" fmla="*/ 16754 w 21600"/>
                  <a:gd name="T45" fmla="*/ 1116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87" name="computr1"/>
              <p:cNvSpPr>
                <a:spLocks noEditPoints="1" noChangeArrowheads="1"/>
              </p:cNvSpPr>
              <p:nvPr/>
            </p:nvSpPr>
            <p:spPr bwMode="auto">
              <a:xfrm>
                <a:off x="4464" y="1776"/>
                <a:ext cx="468"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38 w 21600"/>
                  <a:gd name="T43" fmla="*/ 2520 h 21600"/>
                  <a:gd name="T44" fmla="*/ 16754 w 21600"/>
                  <a:gd name="T45" fmla="*/ 1116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88" name="computr1"/>
              <p:cNvSpPr>
                <a:spLocks noEditPoints="1" noChangeArrowheads="1"/>
              </p:cNvSpPr>
              <p:nvPr/>
            </p:nvSpPr>
            <p:spPr bwMode="auto">
              <a:xfrm>
                <a:off x="4560" y="1872"/>
                <a:ext cx="468"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38 w 21600"/>
                  <a:gd name="T43" fmla="*/ 2520 h 21600"/>
                  <a:gd name="T44" fmla="*/ 16754 w 21600"/>
                  <a:gd name="T45" fmla="*/ 1116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89" name="computr1"/>
              <p:cNvSpPr>
                <a:spLocks noEditPoints="1" noChangeArrowheads="1"/>
              </p:cNvSpPr>
              <p:nvPr/>
            </p:nvSpPr>
            <p:spPr bwMode="auto">
              <a:xfrm>
                <a:off x="4656" y="1968"/>
                <a:ext cx="468"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38 w 21600"/>
                  <a:gd name="T43" fmla="*/ 2520 h 21600"/>
                  <a:gd name="T44" fmla="*/ 16754 w 21600"/>
                  <a:gd name="T45" fmla="*/ 1116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90" name="computr1"/>
              <p:cNvSpPr>
                <a:spLocks noEditPoints="1" noChangeArrowheads="1"/>
              </p:cNvSpPr>
              <p:nvPr/>
            </p:nvSpPr>
            <p:spPr bwMode="auto">
              <a:xfrm>
                <a:off x="4752" y="2064"/>
                <a:ext cx="468" cy="4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38 w 21600"/>
                  <a:gd name="T43" fmla="*/ 2520 h 21600"/>
                  <a:gd name="T44" fmla="*/ 16754 w 21600"/>
                  <a:gd name="T45" fmla="*/ 11160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headEnd/>
                <a:tailEnd/>
              </a:ln>
            </p:spPr>
            <p:txBody>
              <a:bodyPr/>
              <a:lstStyle/>
              <a:p>
                <a:pPr eaLnBrk="0" hangingPunct="0"/>
                <a:endParaRPr lang="zh-CN" altLang="en-US" b="1"/>
              </a:p>
            </p:txBody>
          </p:sp>
        </p:grpSp>
        <p:sp>
          <p:nvSpPr>
            <p:cNvPr id="82984" name="Text Box 11"/>
            <p:cNvSpPr txBox="1">
              <a:spLocks noChangeArrowheads="1"/>
            </p:cNvSpPr>
            <p:nvPr/>
          </p:nvSpPr>
          <p:spPr bwMode="auto">
            <a:xfrm>
              <a:off x="5040" y="890"/>
              <a:ext cx="348" cy="197"/>
            </a:xfrm>
            <a:prstGeom prst="rect">
              <a:avLst/>
            </a:prstGeom>
            <a:noFill/>
            <a:ln w="9525">
              <a:noFill/>
              <a:miter lim="800000"/>
              <a:headEnd/>
              <a:tailEnd/>
            </a:ln>
          </p:spPr>
          <p:txBody>
            <a:bodyPr wrap="none">
              <a:spAutoFit/>
            </a:bodyPr>
            <a:lstStyle/>
            <a:p>
              <a:r>
                <a:rPr lang="zh-CN" altLang="en-US" sz="1400">
                  <a:latin typeface="宋体" charset="-122"/>
                </a:rPr>
                <a:t>机房</a:t>
              </a:r>
            </a:p>
          </p:txBody>
        </p:sp>
      </p:grpSp>
      <p:grpSp>
        <p:nvGrpSpPr>
          <p:cNvPr id="82949" name="Group 12"/>
          <p:cNvGrpSpPr>
            <a:grpSpLocks/>
          </p:cNvGrpSpPr>
          <p:nvPr/>
        </p:nvGrpSpPr>
        <p:grpSpPr bwMode="auto">
          <a:xfrm>
            <a:off x="7451725" y="4797425"/>
            <a:ext cx="1258888" cy="1379538"/>
            <a:chOff x="4560" y="2810"/>
            <a:chExt cx="810" cy="892"/>
          </a:xfrm>
        </p:grpSpPr>
        <p:sp>
          <p:nvSpPr>
            <p:cNvPr id="82981" name="computr3"/>
            <p:cNvSpPr>
              <a:spLocks noEditPoints="1" noChangeArrowheads="1"/>
            </p:cNvSpPr>
            <p:nvPr/>
          </p:nvSpPr>
          <p:spPr bwMode="auto">
            <a:xfrm>
              <a:off x="4560" y="3072"/>
              <a:ext cx="810" cy="6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813 w 21600"/>
                <a:gd name="T13" fmla="*/ 2571 h 21600"/>
                <a:gd name="T14" fmla="*/ 16347 w 21600"/>
                <a:gd name="T15" fmla="*/ 11760 h 21600"/>
              </a:gdLst>
              <a:ahLst/>
              <a:cxnLst>
                <a:cxn ang="T8">
                  <a:pos x="T0" y="T1"/>
                </a:cxn>
                <a:cxn ang="T9">
                  <a:pos x="T2" y="T3"/>
                </a:cxn>
                <a:cxn ang="T10">
                  <a:pos x="T4" y="T5"/>
                </a:cxn>
                <a:cxn ang="T11">
                  <a:pos x="T6" y="T7"/>
                </a:cxn>
              </a:cxnLst>
              <a:rect l="T12" t="T13" r="T14" b="T15"/>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lnTo>
                    <a:pt x="16402" y="2314"/>
                  </a:lnTo>
                  <a:close/>
                </a:path>
                <a:path w="21600" h="21600" extrusionOk="0">
                  <a:moveTo>
                    <a:pt x="578" y="4011"/>
                  </a:moveTo>
                  <a:moveTo>
                    <a:pt x="4043" y="4011"/>
                  </a:moveTo>
                  <a:lnTo>
                    <a:pt x="4043" y="4320"/>
                  </a:lnTo>
                  <a:lnTo>
                    <a:pt x="578" y="4320"/>
                  </a:lnTo>
                  <a:lnTo>
                    <a:pt x="578" y="4011"/>
                  </a:lnTo>
                  <a:lnTo>
                    <a:pt x="4043" y="4011"/>
                  </a:lnTo>
                  <a:close/>
                  <a:moveTo>
                    <a:pt x="7624" y="14194"/>
                  </a:moveTo>
                  <a:lnTo>
                    <a:pt x="16402" y="14194"/>
                  </a:lnTo>
                  <a:lnTo>
                    <a:pt x="16402" y="16200"/>
                  </a:lnTo>
                  <a:lnTo>
                    <a:pt x="7624" y="16200"/>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82" name="Text Box 14"/>
            <p:cNvSpPr txBox="1">
              <a:spLocks noChangeArrowheads="1"/>
            </p:cNvSpPr>
            <p:nvPr/>
          </p:nvSpPr>
          <p:spPr bwMode="auto">
            <a:xfrm>
              <a:off x="4656" y="2810"/>
              <a:ext cx="462" cy="197"/>
            </a:xfrm>
            <a:prstGeom prst="rect">
              <a:avLst/>
            </a:prstGeom>
            <a:noFill/>
            <a:ln w="9525">
              <a:noFill/>
              <a:miter lim="800000"/>
              <a:headEnd/>
              <a:tailEnd/>
            </a:ln>
          </p:spPr>
          <p:txBody>
            <a:bodyPr wrap="none">
              <a:spAutoFit/>
            </a:bodyPr>
            <a:lstStyle/>
            <a:p>
              <a:r>
                <a:rPr lang="zh-CN" altLang="en-US" sz="1400">
                  <a:latin typeface="宋体" charset="-122"/>
                </a:rPr>
                <a:t>客户端</a:t>
              </a:r>
            </a:p>
          </p:txBody>
        </p:sp>
      </p:grpSp>
      <p:grpSp>
        <p:nvGrpSpPr>
          <p:cNvPr id="82950" name="Group 15"/>
          <p:cNvGrpSpPr>
            <a:grpSpLocks/>
          </p:cNvGrpSpPr>
          <p:nvPr/>
        </p:nvGrpSpPr>
        <p:grpSpPr bwMode="auto">
          <a:xfrm>
            <a:off x="2916238" y="1736725"/>
            <a:ext cx="1074737" cy="1355725"/>
            <a:chOff x="912" y="851"/>
            <a:chExt cx="691" cy="877"/>
          </a:xfrm>
        </p:grpSpPr>
        <p:sp>
          <p:nvSpPr>
            <p:cNvPr id="82979" name="tower"/>
            <p:cNvSpPr>
              <a:spLocks noEditPoints="1" noChangeArrowheads="1"/>
            </p:cNvSpPr>
            <p:nvPr/>
          </p:nvSpPr>
          <p:spPr bwMode="auto">
            <a:xfrm>
              <a:off x="1104" y="1056"/>
              <a:ext cx="384" cy="6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32 h 21600"/>
                <a:gd name="T32" fmla="*/ 21488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80" name="Text Box 17"/>
            <p:cNvSpPr txBox="1">
              <a:spLocks noChangeArrowheads="1"/>
            </p:cNvSpPr>
            <p:nvPr/>
          </p:nvSpPr>
          <p:spPr bwMode="auto">
            <a:xfrm>
              <a:off x="912" y="851"/>
              <a:ext cx="691" cy="197"/>
            </a:xfrm>
            <a:prstGeom prst="rect">
              <a:avLst/>
            </a:prstGeom>
            <a:noFill/>
            <a:ln w="9525">
              <a:noFill/>
              <a:miter lim="800000"/>
              <a:headEnd/>
              <a:tailEnd/>
            </a:ln>
          </p:spPr>
          <p:txBody>
            <a:bodyPr wrap="none">
              <a:spAutoFit/>
            </a:bodyPr>
            <a:lstStyle/>
            <a:p>
              <a:r>
                <a:rPr lang="zh-CN" altLang="en-US" sz="1400">
                  <a:latin typeface="宋体" charset="-122"/>
                </a:rPr>
                <a:t>文件服务器</a:t>
              </a:r>
            </a:p>
          </p:txBody>
        </p:sp>
      </p:grpSp>
      <p:grpSp>
        <p:nvGrpSpPr>
          <p:cNvPr id="82951" name="Group 18"/>
          <p:cNvGrpSpPr>
            <a:grpSpLocks/>
          </p:cNvGrpSpPr>
          <p:nvPr/>
        </p:nvGrpSpPr>
        <p:grpSpPr bwMode="auto">
          <a:xfrm>
            <a:off x="917575" y="3155950"/>
            <a:ext cx="1284288" cy="1482725"/>
            <a:chOff x="2438" y="1681"/>
            <a:chExt cx="826" cy="959"/>
          </a:xfrm>
        </p:grpSpPr>
        <p:sp>
          <p:nvSpPr>
            <p:cNvPr id="82977" name="server"/>
            <p:cNvSpPr>
              <a:spLocks noEditPoints="1" noChangeArrowheads="1"/>
            </p:cNvSpPr>
            <p:nvPr/>
          </p:nvSpPr>
          <p:spPr bwMode="auto">
            <a:xfrm>
              <a:off x="2496" y="1920"/>
              <a:ext cx="768" cy="7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759 w 21600"/>
                <a:gd name="T25" fmla="*/ 22440 h 21600"/>
                <a:gd name="T26" fmla="*/ 21066 w 21600"/>
                <a:gd name="T27" fmla="*/ 2829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78" name="Text Box 20"/>
            <p:cNvSpPr txBox="1">
              <a:spLocks noChangeArrowheads="1"/>
            </p:cNvSpPr>
            <p:nvPr/>
          </p:nvSpPr>
          <p:spPr bwMode="auto">
            <a:xfrm>
              <a:off x="2438" y="1681"/>
              <a:ext cx="805" cy="197"/>
            </a:xfrm>
            <a:prstGeom prst="rect">
              <a:avLst/>
            </a:prstGeom>
            <a:noFill/>
            <a:ln w="9525">
              <a:noFill/>
              <a:miter lim="800000"/>
              <a:headEnd/>
              <a:tailEnd/>
            </a:ln>
          </p:spPr>
          <p:txBody>
            <a:bodyPr wrap="none">
              <a:spAutoFit/>
            </a:bodyPr>
            <a:lstStyle/>
            <a:p>
              <a:r>
                <a:rPr lang="zh-CN" altLang="en-US" sz="1400">
                  <a:latin typeface="宋体" charset="-122"/>
                </a:rPr>
                <a:t>数据库服务器</a:t>
              </a:r>
            </a:p>
          </p:txBody>
        </p:sp>
      </p:grpSp>
      <p:grpSp>
        <p:nvGrpSpPr>
          <p:cNvPr id="82952" name="Group 21"/>
          <p:cNvGrpSpPr>
            <a:grpSpLocks/>
          </p:cNvGrpSpPr>
          <p:nvPr/>
        </p:nvGrpSpPr>
        <p:grpSpPr bwMode="auto">
          <a:xfrm>
            <a:off x="3311525" y="4868863"/>
            <a:ext cx="984250" cy="1443037"/>
            <a:chOff x="96" y="1946"/>
            <a:chExt cx="633" cy="934"/>
          </a:xfrm>
        </p:grpSpPr>
        <p:sp>
          <p:nvSpPr>
            <p:cNvPr id="82975" name="tower"/>
            <p:cNvSpPr>
              <a:spLocks noEditPoints="1" noChangeArrowheads="1"/>
            </p:cNvSpPr>
            <p:nvPr/>
          </p:nvSpPr>
          <p:spPr bwMode="auto">
            <a:xfrm>
              <a:off x="288" y="2208"/>
              <a:ext cx="384" cy="6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32 h 21600"/>
                <a:gd name="T32" fmla="*/ 21488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76" name="Text Box 23"/>
            <p:cNvSpPr txBox="1">
              <a:spLocks noChangeArrowheads="1"/>
            </p:cNvSpPr>
            <p:nvPr/>
          </p:nvSpPr>
          <p:spPr bwMode="auto">
            <a:xfrm>
              <a:off x="96" y="1946"/>
              <a:ext cx="633" cy="197"/>
            </a:xfrm>
            <a:prstGeom prst="rect">
              <a:avLst/>
            </a:prstGeom>
            <a:noFill/>
            <a:ln w="9525">
              <a:noFill/>
              <a:miter lim="800000"/>
              <a:headEnd/>
              <a:tailEnd/>
            </a:ln>
          </p:spPr>
          <p:txBody>
            <a:bodyPr wrap="none">
              <a:spAutoFit/>
            </a:bodyPr>
            <a:lstStyle/>
            <a:p>
              <a:r>
                <a:rPr lang="en-US" altLang="zh-CN" sz="1400">
                  <a:latin typeface="宋体" charset="-122"/>
                </a:rPr>
                <a:t>Web</a:t>
              </a:r>
              <a:r>
                <a:rPr lang="zh-CN" altLang="en-US" sz="1400">
                  <a:latin typeface="宋体" charset="-122"/>
                </a:rPr>
                <a:t>服务器</a:t>
              </a:r>
            </a:p>
          </p:txBody>
        </p:sp>
      </p:grpSp>
      <p:grpSp>
        <p:nvGrpSpPr>
          <p:cNvPr id="82953" name="Group 24"/>
          <p:cNvGrpSpPr>
            <a:grpSpLocks/>
          </p:cNvGrpSpPr>
          <p:nvPr/>
        </p:nvGrpSpPr>
        <p:grpSpPr bwMode="auto">
          <a:xfrm>
            <a:off x="5021263" y="3084513"/>
            <a:ext cx="1074737" cy="1352550"/>
            <a:chOff x="912" y="852"/>
            <a:chExt cx="691" cy="876"/>
          </a:xfrm>
        </p:grpSpPr>
        <p:sp>
          <p:nvSpPr>
            <p:cNvPr id="82973" name="tower"/>
            <p:cNvSpPr>
              <a:spLocks noEditPoints="1" noChangeArrowheads="1"/>
            </p:cNvSpPr>
            <p:nvPr/>
          </p:nvSpPr>
          <p:spPr bwMode="auto">
            <a:xfrm>
              <a:off x="1104" y="1056"/>
              <a:ext cx="384" cy="6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32 h 21600"/>
                <a:gd name="T32" fmla="*/ 21488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1"/>
            </a:solidFill>
            <a:ln w="9525">
              <a:solidFill>
                <a:schemeClr val="hlink"/>
              </a:solidFill>
              <a:miter lim="800000"/>
              <a:headEnd/>
              <a:tailEnd/>
            </a:ln>
          </p:spPr>
          <p:txBody>
            <a:bodyPr/>
            <a:lstStyle/>
            <a:p>
              <a:pPr eaLnBrk="0" hangingPunct="0"/>
              <a:endParaRPr lang="zh-CN" altLang="en-US" b="1"/>
            </a:p>
          </p:txBody>
        </p:sp>
        <p:sp>
          <p:nvSpPr>
            <p:cNvPr id="82974" name="Text Box 26"/>
            <p:cNvSpPr txBox="1">
              <a:spLocks noChangeArrowheads="1"/>
            </p:cNvSpPr>
            <p:nvPr/>
          </p:nvSpPr>
          <p:spPr bwMode="auto">
            <a:xfrm>
              <a:off x="912" y="852"/>
              <a:ext cx="691" cy="197"/>
            </a:xfrm>
            <a:prstGeom prst="rect">
              <a:avLst/>
            </a:prstGeom>
            <a:noFill/>
            <a:ln w="9525">
              <a:noFill/>
              <a:miter lim="800000"/>
              <a:headEnd/>
              <a:tailEnd/>
            </a:ln>
          </p:spPr>
          <p:txBody>
            <a:bodyPr wrap="none">
              <a:spAutoFit/>
            </a:bodyPr>
            <a:lstStyle/>
            <a:p>
              <a:r>
                <a:rPr lang="zh-CN" altLang="en-US" sz="1400">
                  <a:latin typeface="宋体" charset="-122"/>
                </a:rPr>
                <a:t>  控制程序</a:t>
              </a:r>
            </a:p>
          </p:txBody>
        </p:sp>
      </p:grpSp>
      <p:cxnSp>
        <p:nvCxnSpPr>
          <p:cNvPr id="82954" name="AutoShape 27"/>
          <p:cNvCxnSpPr>
            <a:cxnSpLocks noChangeShapeType="1"/>
            <a:stCxn id="82979" idx="4"/>
            <a:endCxn id="82985" idx="12"/>
          </p:cNvCxnSpPr>
          <p:nvPr/>
        </p:nvCxnSpPr>
        <p:spPr bwMode="auto">
          <a:xfrm>
            <a:off x="3811588" y="2614613"/>
            <a:ext cx="3281362" cy="9525"/>
          </a:xfrm>
          <a:prstGeom prst="straightConnector1">
            <a:avLst/>
          </a:prstGeom>
          <a:noFill/>
          <a:ln w="9525">
            <a:solidFill>
              <a:schemeClr val="hlink"/>
            </a:solidFill>
            <a:round/>
            <a:headEnd type="triangle" w="med" len="med"/>
            <a:tailEnd type="triangle" w="med" len="med"/>
          </a:ln>
        </p:spPr>
      </p:cxnSp>
      <p:cxnSp>
        <p:nvCxnSpPr>
          <p:cNvPr id="82955" name="AutoShape 29"/>
          <p:cNvCxnSpPr>
            <a:cxnSpLocks noChangeShapeType="1"/>
            <a:stCxn id="82975" idx="4"/>
          </p:cNvCxnSpPr>
          <p:nvPr/>
        </p:nvCxnSpPr>
        <p:spPr bwMode="auto">
          <a:xfrm flipV="1">
            <a:off x="4206875" y="5719763"/>
            <a:ext cx="3346450" cy="114300"/>
          </a:xfrm>
          <a:prstGeom prst="curvedConnector3">
            <a:avLst>
              <a:gd name="adj1" fmla="val 50000"/>
            </a:avLst>
          </a:prstGeom>
          <a:noFill/>
          <a:ln w="9525">
            <a:solidFill>
              <a:schemeClr val="hlink"/>
            </a:solidFill>
            <a:round/>
            <a:headEnd type="triangle" w="med" len="med"/>
            <a:tailEnd type="triangle" w="med" len="med"/>
          </a:ln>
        </p:spPr>
      </p:cxnSp>
      <p:cxnSp>
        <p:nvCxnSpPr>
          <p:cNvPr id="82956" name="AutoShape 30"/>
          <p:cNvCxnSpPr>
            <a:cxnSpLocks noChangeShapeType="1"/>
            <a:stCxn id="82977" idx="5"/>
            <a:endCxn id="82975" idx="9"/>
          </p:cNvCxnSpPr>
          <p:nvPr/>
        </p:nvCxnSpPr>
        <p:spPr bwMode="auto">
          <a:xfrm rot="16200000" flipH="1">
            <a:off x="2012950" y="4230688"/>
            <a:ext cx="1189038" cy="2005012"/>
          </a:xfrm>
          <a:prstGeom prst="curvedConnector2">
            <a:avLst/>
          </a:prstGeom>
          <a:noFill/>
          <a:ln w="9525">
            <a:solidFill>
              <a:schemeClr val="hlink"/>
            </a:solidFill>
            <a:round/>
            <a:headEnd type="triangle" w="med" len="med"/>
            <a:tailEnd type="triangle" w="med" len="med"/>
          </a:ln>
        </p:spPr>
      </p:cxnSp>
      <p:cxnSp>
        <p:nvCxnSpPr>
          <p:cNvPr id="82957" name="AutoShape 31"/>
          <p:cNvCxnSpPr>
            <a:cxnSpLocks noChangeShapeType="1"/>
          </p:cNvCxnSpPr>
          <p:nvPr/>
        </p:nvCxnSpPr>
        <p:spPr bwMode="auto">
          <a:xfrm flipV="1">
            <a:off x="2185988" y="3635375"/>
            <a:ext cx="3117850" cy="128588"/>
          </a:xfrm>
          <a:prstGeom prst="curvedConnector3">
            <a:avLst>
              <a:gd name="adj1" fmla="val 50000"/>
            </a:avLst>
          </a:prstGeom>
          <a:noFill/>
          <a:ln w="9525">
            <a:solidFill>
              <a:schemeClr val="hlink"/>
            </a:solidFill>
            <a:round/>
            <a:headEnd type="triangle" w="med" len="med"/>
            <a:tailEnd type="triangle" w="med" len="med"/>
          </a:ln>
        </p:spPr>
      </p:cxnSp>
      <p:cxnSp>
        <p:nvCxnSpPr>
          <p:cNvPr id="82958" name="AutoShape 32"/>
          <p:cNvCxnSpPr>
            <a:cxnSpLocks noChangeShapeType="1"/>
            <a:endCxn id="82989" idx="4"/>
          </p:cNvCxnSpPr>
          <p:nvPr/>
        </p:nvCxnSpPr>
        <p:spPr bwMode="auto">
          <a:xfrm flipV="1">
            <a:off x="5899150" y="3324225"/>
            <a:ext cx="1790700" cy="504825"/>
          </a:xfrm>
          <a:prstGeom prst="curvedConnector2">
            <a:avLst/>
          </a:prstGeom>
          <a:noFill/>
          <a:ln w="9525">
            <a:solidFill>
              <a:schemeClr val="hlink"/>
            </a:solidFill>
            <a:round/>
            <a:headEnd type="triangle" w="med" len="med"/>
            <a:tailEnd type="triangle" w="med" len="med"/>
          </a:ln>
        </p:spPr>
      </p:cxnSp>
      <p:sp>
        <p:nvSpPr>
          <p:cNvPr id="82959" name="Text Box 33"/>
          <p:cNvSpPr txBox="1">
            <a:spLocks noChangeArrowheads="1"/>
          </p:cNvSpPr>
          <p:nvPr/>
        </p:nvSpPr>
        <p:spPr bwMode="auto">
          <a:xfrm>
            <a:off x="4679950" y="2312988"/>
            <a:ext cx="1250950" cy="304800"/>
          </a:xfrm>
          <a:prstGeom prst="rect">
            <a:avLst/>
          </a:prstGeom>
          <a:noFill/>
          <a:ln w="9525">
            <a:noFill/>
            <a:miter lim="800000"/>
            <a:headEnd/>
            <a:tailEnd/>
          </a:ln>
        </p:spPr>
        <p:txBody>
          <a:bodyPr wrap="none">
            <a:spAutoFit/>
          </a:bodyPr>
          <a:lstStyle/>
          <a:p>
            <a:r>
              <a:rPr lang="zh-CN" altLang="en-US" sz="1400">
                <a:latin typeface="宋体" charset="-122"/>
              </a:rPr>
              <a:t>拷贝测试文件</a:t>
            </a:r>
          </a:p>
        </p:txBody>
      </p:sp>
      <p:sp>
        <p:nvSpPr>
          <p:cNvPr id="82960" name="Text Box 34"/>
          <p:cNvSpPr txBox="1">
            <a:spLocks noChangeArrowheads="1"/>
          </p:cNvSpPr>
          <p:nvPr/>
        </p:nvSpPr>
        <p:spPr bwMode="auto">
          <a:xfrm>
            <a:off x="4751388" y="2600325"/>
            <a:ext cx="1250950" cy="304800"/>
          </a:xfrm>
          <a:prstGeom prst="rect">
            <a:avLst/>
          </a:prstGeom>
          <a:noFill/>
          <a:ln w="9525">
            <a:noFill/>
            <a:miter lim="800000"/>
            <a:headEnd/>
            <a:tailEnd/>
          </a:ln>
        </p:spPr>
        <p:txBody>
          <a:bodyPr wrap="none">
            <a:spAutoFit/>
          </a:bodyPr>
          <a:lstStyle/>
          <a:p>
            <a:r>
              <a:rPr lang="zh-CN" altLang="en-US" sz="1400">
                <a:latin typeface="宋体" charset="-122"/>
              </a:rPr>
              <a:t>拷贝测试结果</a:t>
            </a:r>
          </a:p>
        </p:txBody>
      </p:sp>
      <p:sp>
        <p:nvSpPr>
          <p:cNvPr id="82961" name="Text Box 35"/>
          <p:cNvSpPr txBox="1">
            <a:spLocks noChangeArrowheads="1"/>
          </p:cNvSpPr>
          <p:nvPr/>
        </p:nvSpPr>
        <p:spPr bwMode="auto">
          <a:xfrm>
            <a:off x="6289675" y="3170238"/>
            <a:ext cx="895350" cy="304800"/>
          </a:xfrm>
          <a:prstGeom prst="rect">
            <a:avLst/>
          </a:prstGeom>
          <a:noFill/>
          <a:ln w="9525">
            <a:noFill/>
            <a:miter lim="800000"/>
            <a:headEnd/>
            <a:tailEnd/>
          </a:ln>
        </p:spPr>
        <p:txBody>
          <a:bodyPr wrap="none">
            <a:spAutoFit/>
          </a:bodyPr>
          <a:lstStyle/>
          <a:p>
            <a:r>
              <a:rPr lang="zh-CN" altLang="en-US" sz="1400">
                <a:latin typeface="宋体" charset="-122"/>
              </a:rPr>
              <a:t>分派工作</a:t>
            </a:r>
          </a:p>
        </p:txBody>
      </p:sp>
      <p:cxnSp>
        <p:nvCxnSpPr>
          <p:cNvPr id="82962" name="AutoShape 36"/>
          <p:cNvCxnSpPr>
            <a:cxnSpLocks noChangeShapeType="1"/>
            <a:stCxn id="82973" idx="4"/>
          </p:cNvCxnSpPr>
          <p:nvPr/>
        </p:nvCxnSpPr>
        <p:spPr bwMode="auto">
          <a:xfrm>
            <a:off x="5916613" y="3959225"/>
            <a:ext cx="1492250" cy="1471613"/>
          </a:xfrm>
          <a:prstGeom prst="curvedConnector3">
            <a:avLst>
              <a:gd name="adj1" fmla="val 50000"/>
            </a:avLst>
          </a:prstGeom>
          <a:noFill/>
          <a:ln w="9525">
            <a:solidFill>
              <a:schemeClr val="hlink"/>
            </a:solidFill>
            <a:round/>
            <a:headEnd type="triangle" w="med" len="med"/>
            <a:tailEnd type="triangle" w="med" len="med"/>
          </a:ln>
        </p:spPr>
      </p:cxnSp>
      <p:sp>
        <p:nvSpPr>
          <p:cNvPr id="82963" name="Rectangle 37"/>
          <p:cNvSpPr>
            <a:spLocks noChangeArrowheads="1"/>
          </p:cNvSpPr>
          <p:nvPr/>
        </p:nvSpPr>
        <p:spPr bwMode="auto">
          <a:xfrm>
            <a:off x="6588125" y="4329113"/>
            <a:ext cx="895350" cy="304800"/>
          </a:xfrm>
          <a:prstGeom prst="rect">
            <a:avLst/>
          </a:prstGeom>
          <a:noFill/>
          <a:ln w="9525">
            <a:noFill/>
            <a:miter lim="800000"/>
            <a:headEnd/>
            <a:tailEnd/>
          </a:ln>
        </p:spPr>
        <p:txBody>
          <a:bodyPr wrap="none">
            <a:spAutoFit/>
          </a:bodyPr>
          <a:lstStyle/>
          <a:p>
            <a:r>
              <a:rPr lang="zh-CN" altLang="en-US" sz="1400">
                <a:latin typeface="宋体" charset="-122"/>
              </a:rPr>
              <a:t>分派工作</a:t>
            </a:r>
          </a:p>
        </p:txBody>
      </p:sp>
      <p:cxnSp>
        <p:nvCxnSpPr>
          <p:cNvPr id="82964" name="AutoShape 38"/>
          <p:cNvCxnSpPr>
            <a:cxnSpLocks noChangeShapeType="1"/>
            <a:stCxn id="82979" idx="7"/>
            <a:endCxn id="82981" idx="0"/>
          </p:cNvCxnSpPr>
          <p:nvPr/>
        </p:nvCxnSpPr>
        <p:spPr bwMode="auto">
          <a:xfrm rot="16200000" flipH="1">
            <a:off x="4180682" y="2418556"/>
            <a:ext cx="2597150" cy="3944937"/>
          </a:xfrm>
          <a:prstGeom prst="curvedConnector2">
            <a:avLst/>
          </a:prstGeom>
          <a:noFill/>
          <a:ln w="9525">
            <a:solidFill>
              <a:schemeClr val="hlink"/>
            </a:solidFill>
            <a:round/>
            <a:headEnd type="triangle" w="med" len="med"/>
            <a:tailEnd type="triangle" w="med" len="med"/>
          </a:ln>
        </p:spPr>
      </p:cxnSp>
      <p:sp>
        <p:nvSpPr>
          <p:cNvPr id="82965" name="Text Box 39"/>
          <p:cNvSpPr txBox="1">
            <a:spLocks noChangeArrowheads="1"/>
          </p:cNvSpPr>
          <p:nvPr/>
        </p:nvSpPr>
        <p:spPr bwMode="auto">
          <a:xfrm>
            <a:off x="6264275" y="5913438"/>
            <a:ext cx="1008063" cy="304800"/>
          </a:xfrm>
          <a:prstGeom prst="rect">
            <a:avLst/>
          </a:prstGeom>
          <a:noFill/>
          <a:ln w="9525">
            <a:noFill/>
            <a:miter lim="800000"/>
            <a:headEnd/>
            <a:tailEnd/>
          </a:ln>
        </p:spPr>
        <p:txBody>
          <a:bodyPr>
            <a:spAutoFit/>
          </a:bodyPr>
          <a:lstStyle/>
          <a:p>
            <a:r>
              <a:rPr lang="zh-CN" altLang="en-US" sz="1400">
                <a:latin typeface="宋体" charset="-122"/>
              </a:rPr>
              <a:t>查询结果</a:t>
            </a:r>
          </a:p>
        </p:txBody>
      </p:sp>
      <p:sp>
        <p:nvSpPr>
          <p:cNvPr id="82966" name="Text Box 40"/>
          <p:cNvSpPr txBox="1">
            <a:spLocks noChangeArrowheads="1"/>
          </p:cNvSpPr>
          <p:nvPr/>
        </p:nvSpPr>
        <p:spPr bwMode="auto">
          <a:xfrm>
            <a:off x="1800225" y="2133600"/>
            <a:ext cx="1339850" cy="304800"/>
          </a:xfrm>
          <a:prstGeom prst="rect">
            <a:avLst/>
          </a:prstGeom>
          <a:noFill/>
          <a:ln w="9525">
            <a:noFill/>
            <a:miter lim="800000"/>
            <a:headEnd/>
            <a:tailEnd/>
          </a:ln>
        </p:spPr>
        <p:txBody>
          <a:bodyPr wrap="none">
            <a:spAutoFit/>
          </a:bodyPr>
          <a:lstStyle/>
          <a:p>
            <a:r>
              <a:rPr lang="en-US" altLang="zh-CN" sz="1400">
                <a:latin typeface="宋体" charset="-122"/>
              </a:rPr>
              <a:t>Build</a:t>
            </a:r>
            <a:r>
              <a:rPr lang="zh-CN" altLang="en-US" sz="1400">
                <a:latin typeface="宋体" charset="-122"/>
              </a:rPr>
              <a:t>系统编译</a:t>
            </a:r>
          </a:p>
        </p:txBody>
      </p:sp>
      <p:sp>
        <p:nvSpPr>
          <p:cNvPr id="82967" name="Text Box 41"/>
          <p:cNvSpPr txBox="1">
            <a:spLocks noChangeArrowheads="1"/>
          </p:cNvSpPr>
          <p:nvPr/>
        </p:nvSpPr>
        <p:spPr bwMode="auto">
          <a:xfrm>
            <a:off x="3600450" y="3357563"/>
            <a:ext cx="1784350" cy="304800"/>
          </a:xfrm>
          <a:prstGeom prst="rect">
            <a:avLst/>
          </a:prstGeom>
          <a:noFill/>
          <a:ln w="9525">
            <a:noFill/>
            <a:miter lim="800000"/>
            <a:headEnd/>
            <a:tailEnd/>
          </a:ln>
        </p:spPr>
        <p:txBody>
          <a:bodyPr wrap="none">
            <a:spAutoFit/>
          </a:bodyPr>
          <a:lstStyle/>
          <a:p>
            <a:r>
              <a:rPr lang="zh-CN" altLang="en-US" sz="1400">
                <a:latin typeface="宋体" charset="-122"/>
              </a:rPr>
              <a:t>获取测试任务、数据</a:t>
            </a:r>
          </a:p>
        </p:txBody>
      </p:sp>
      <p:sp>
        <p:nvSpPr>
          <p:cNvPr id="82968" name="Line 42"/>
          <p:cNvSpPr>
            <a:spLocks noChangeShapeType="1"/>
          </p:cNvSpPr>
          <p:nvPr/>
        </p:nvSpPr>
        <p:spPr bwMode="auto">
          <a:xfrm>
            <a:off x="1908175" y="2447925"/>
            <a:ext cx="1322388" cy="0"/>
          </a:xfrm>
          <a:prstGeom prst="line">
            <a:avLst/>
          </a:prstGeom>
          <a:noFill/>
          <a:ln w="9525">
            <a:solidFill>
              <a:schemeClr val="hlink"/>
            </a:solidFill>
            <a:round/>
            <a:headEnd/>
            <a:tailEnd type="triangle" w="med" len="med"/>
          </a:ln>
        </p:spPr>
        <p:txBody>
          <a:bodyPr>
            <a:spAutoFit/>
          </a:bodyPr>
          <a:lstStyle/>
          <a:p>
            <a:endParaRPr lang="zh-CN" altLang="en-US"/>
          </a:p>
        </p:txBody>
      </p:sp>
      <p:sp>
        <p:nvSpPr>
          <p:cNvPr id="82969" name="Text Box 43"/>
          <p:cNvSpPr txBox="1">
            <a:spLocks noChangeArrowheads="1"/>
          </p:cNvSpPr>
          <p:nvPr/>
        </p:nvSpPr>
        <p:spPr bwMode="auto">
          <a:xfrm>
            <a:off x="2159000" y="4976813"/>
            <a:ext cx="539750" cy="517525"/>
          </a:xfrm>
          <a:prstGeom prst="rect">
            <a:avLst/>
          </a:prstGeom>
          <a:noFill/>
          <a:ln w="9525">
            <a:noFill/>
            <a:miter lim="800000"/>
            <a:headEnd/>
            <a:tailEnd/>
          </a:ln>
        </p:spPr>
        <p:txBody>
          <a:bodyPr wrap="none">
            <a:spAutoFit/>
          </a:bodyPr>
          <a:lstStyle/>
          <a:p>
            <a:r>
              <a:rPr lang="zh-CN" altLang="en-US" sz="1400">
                <a:latin typeface="宋体" charset="-122"/>
              </a:rPr>
              <a:t>更新</a:t>
            </a:r>
          </a:p>
          <a:p>
            <a:r>
              <a:rPr lang="zh-CN" altLang="en-US" sz="1400">
                <a:latin typeface="宋体" charset="-122"/>
              </a:rPr>
              <a:t>显示</a:t>
            </a:r>
          </a:p>
        </p:txBody>
      </p:sp>
      <p:sp>
        <p:nvSpPr>
          <p:cNvPr id="82970" name="Text Box 44"/>
          <p:cNvSpPr txBox="1">
            <a:spLocks noChangeArrowheads="1"/>
          </p:cNvSpPr>
          <p:nvPr/>
        </p:nvSpPr>
        <p:spPr bwMode="auto">
          <a:xfrm>
            <a:off x="2268538" y="2492375"/>
            <a:ext cx="717550" cy="304800"/>
          </a:xfrm>
          <a:prstGeom prst="rect">
            <a:avLst/>
          </a:prstGeom>
          <a:noFill/>
          <a:ln w="9525">
            <a:noFill/>
            <a:miter lim="800000"/>
            <a:headEnd/>
            <a:tailEnd/>
          </a:ln>
        </p:spPr>
        <p:txBody>
          <a:bodyPr wrap="none">
            <a:spAutoFit/>
          </a:bodyPr>
          <a:lstStyle/>
          <a:p>
            <a:r>
              <a:rPr lang="zh-CN" altLang="en-US" sz="1400">
                <a:latin typeface="宋体" charset="-122"/>
              </a:rPr>
              <a:t>软件包</a:t>
            </a:r>
          </a:p>
        </p:txBody>
      </p:sp>
      <p:cxnSp>
        <p:nvCxnSpPr>
          <p:cNvPr id="82971" name="AutoShape 47"/>
          <p:cNvCxnSpPr>
            <a:cxnSpLocks noChangeShapeType="1"/>
            <a:stCxn id="82973" idx="9"/>
            <a:endCxn id="82975" idx="3"/>
          </p:cNvCxnSpPr>
          <p:nvPr/>
        </p:nvCxnSpPr>
        <p:spPr bwMode="auto">
          <a:xfrm rot="10800000" flipV="1">
            <a:off x="4206875" y="3952875"/>
            <a:ext cx="1112838" cy="1320800"/>
          </a:xfrm>
          <a:prstGeom prst="curvedConnector2">
            <a:avLst/>
          </a:prstGeom>
          <a:noFill/>
          <a:ln w="9525">
            <a:solidFill>
              <a:schemeClr val="hlink"/>
            </a:solidFill>
            <a:round/>
            <a:headEnd type="arrow" w="med" len="med"/>
            <a:tailEnd/>
          </a:ln>
        </p:spPr>
      </p:cxnSp>
      <p:sp>
        <p:nvSpPr>
          <p:cNvPr id="82972" name="Text Box 48"/>
          <p:cNvSpPr txBox="1">
            <a:spLocks noChangeArrowheads="1"/>
          </p:cNvSpPr>
          <p:nvPr/>
        </p:nvSpPr>
        <p:spPr bwMode="auto">
          <a:xfrm>
            <a:off x="4464050" y="4329113"/>
            <a:ext cx="1008063" cy="304800"/>
          </a:xfrm>
          <a:prstGeom prst="rect">
            <a:avLst/>
          </a:prstGeom>
          <a:noFill/>
          <a:ln w="9525">
            <a:noFill/>
            <a:miter lim="800000"/>
            <a:headEnd/>
            <a:tailEnd/>
          </a:ln>
        </p:spPr>
        <p:txBody>
          <a:bodyPr>
            <a:spAutoFit/>
          </a:bodyPr>
          <a:lstStyle/>
          <a:p>
            <a:r>
              <a:rPr lang="zh-CN" altLang="en-US" sz="1400">
                <a:latin typeface="宋体" charset="-122"/>
              </a:rPr>
              <a:t>发布指令</a:t>
            </a:r>
          </a:p>
        </p:txBody>
      </p:sp>
    </p:spTree>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3"/>
          <p:cNvSpPr>
            <a:spLocks noGrp="1"/>
          </p:cNvSpPr>
          <p:nvPr>
            <p:ph type="sldNum" sz="quarter" idx="10"/>
          </p:nvPr>
        </p:nvSpPr>
        <p:spPr>
          <a:noFill/>
        </p:spPr>
        <p:txBody>
          <a:bodyPr/>
          <a:lstStyle/>
          <a:p>
            <a:fld id="{088DAFB1-09A6-43B4-943A-797C435EDC34}" type="slidenum">
              <a:rPr lang="zh-CN" altLang="en-US" smtClean="0">
                <a:latin typeface="Arial" charset="0"/>
                <a:ea typeface="宋体" charset="-122"/>
              </a:rPr>
              <a:pPr/>
              <a:t>25</a:t>
            </a:fld>
            <a:endParaRPr lang="en-US" altLang="zh-CN">
              <a:latin typeface="Arial" charset="0"/>
              <a:ea typeface="宋体" charset="-122"/>
            </a:endParaRPr>
          </a:p>
        </p:txBody>
      </p:sp>
      <p:sp>
        <p:nvSpPr>
          <p:cNvPr id="105474" name="日期占位符 4"/>
          <p:cNvSpPr>
            <a:spLocks noGrp="1"/>
          </p:cNvSpPr>
          <p:nvPr>
            <p:ph type="dt" sz="quarter" idx="11"/>
          </p:nvPr>
        </p:nvSpPr>
        <p:spPr>
          <a:noFill/>
          <a:ln>
            <a:miter lim="800000"/>
            <a:headEnd/>
            <a:tailEnd/>
          </a:ln>
        </p:spPr>
        <p:txBody>
          <a:bodyPr/>
          <a:lstStyle/>
          <a:p>
            <a:fld id="{B355F1B1-6700-40DA-AC19-28D8AA92A3D6}"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05475" name="Rectangle 2"/>
          <p:cNvSpPr>
            <a:spLocks noGrp="1" noChangeArrowheads="1"/>
          </p:cNvSpPr>
          <p:nvPr>
            <p:ph type="title"/>
          </p:nvPr>
        </p:nvSpPr>
        <p:spPr/>
        <p:txBody>
          <a:bodyPr/>
          <a:lstStyle/>
          <a:p>
            <a:pPr eaLnBrk="1" hangingPunct="1"/>
            <a:r>
              <a:rPr lang="en-US" altLang="zh-CN"/>
              <a:t>9.3 Selenium</a:t>
            </a:r>
            <a:r>
              <a:rPr lang="zh-CN" altLang="zh-CN"/>
              <a:t>及其应用</a:t>
            </a:r>
            <a:endParaRPr lang="zh-CN" altLang="en-US"/>
          </a:p>
        </p:txBody>
      </p:sp>
      <p:sp>
        <p:nvSpPr>
          <p:cNvPr id="105476" name="Rectangle 3"/>
          <p:cNvSpPr>
            <a:spLocks noGrp="1" noChangeArrowheads="1"/>
          </p:cNvSpPr>
          <p:nvPr>
            <p:ph type="body" idx="1"/>
          </p:nvPr>
        </p:nvSpPr>
        <p:spPr/>
        <p:txBody>
          <a:bodyPr/>
          <a:lstStyle/>
          <a:p>
            <a:pPr eaLnBrk="1" hangingPunct="1"/>
            <a:r>
              <a:rPr lang="zh-CN" altLang="en-US"/>
              <a:t>主要内容：</a:t>
            </a:r>
          </a:p>
          <a:p>
            <a:pPr lvl="1" eaLnBrk="1" hangingPunct="1"/>
            <a:r>
              <a:rPr lang="zh-CN" altLang="en-US" sz="2400"/>
              <a:t>背景</a:t>
            </a:r>
          </a:p>
          <a:p>
            <a:pPr lvl="1" eaLnBrk="1" hangingPunct="1"/>
            <a:r>
              <a:rPr lang="zh-CN" altLang="en-US" sz="2400"/>
              <a:t>使用操作</a:t>
            </a:r>
          </a:p>
          <a:p>
            <a:pPr lvl="1" eaLnBrk="1" hangingPunct="1"/>
            <a:endParaRPr lang="zh-CN" altLang="en-US" sz="2400"/>
          </a:p>
          <a:p>
            <a:pPr lvl="1" eaLnBrk="1" hangingPunct="1">
              <a:buFont typeface="Wingdings" pitchFamily="2" charset="2"/>
              <a:buNone/>
            </a:pPr>
            <a:endParaRPr lang="zh-CN" altLang="en-US" sz="2400"/>
          </a:p>
        </p:txBody>
      </p:sp>
    </p:spTree>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灯片编号占位符 3"/>
          <p:cNvSpPr>
            <a:spLocks noGrp="1"/>
          </p:cNvSpPr>
          <p:nvPr>
            <p:ph type="sldNum" sz="quarter" idx="10"/>
          </p:nvPr>
        </p:nvSpPr>
        <p:spPr>
          <a:noFill/>
        </p:spPr>
        <p:txBody>
          <a:bodyPr/>
          <a:lstStyle/>
          <a:p>
            <a:fld id="{2A9CF6C5-37C0-4F45-8684-A94BC0C463B6}" type="slidenum">
              <a:rPr lang="zh-CN" altLang="en-US" smtClean="0">
                <a:latin typeface="Arial" charset="0"/>
                <a:ea typeface="宋体" charset="-122"/>
              </a:rPr>
              <a:pPr/>
              <a:t>26</a:t>
            </a:fld>
            <a:endParaRPr lang="en-US" altLang="zh-CN">
              <a:latin typeface="Arial" charset="0"/>
              <a:ea typeface="宋体" charset="-122"/>
            </a:endParaRPr>
          </a:p>
        </p:txBody>
      </p:sp>
      <p:sp>
        <p:nvSpPr>
          <p:cNvPr id="108546" name="日期占位符 4"/>
          <p:cNvSpPr>
            <a:spLocks noGrp="1"/>
          </p:cNvSpPr>
          <p:nvPr>
            <p:ph type="dt" sz="quarter" idx="11"/>
          </p:nvPr>
        </p:nvSpPr>
        <p:spPr>
          <a:noFill/>
          <a:ln>
            <a:miter lim="800000"/>
            <a:headEnd/>
            <a:tailEnd/>
          </a:ln>
        </p:spPr>
        <p:txBody>
          <a:bodyPr/>
          <a:lstStyle/>
          <a:p>
            <a:fld id="{0DB8367B-2CBD-423E-9839-418E47D49614}"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08547" name="Rectangle 2"/>
          <p:cNvSpPr>
            <a:spLocks noGrp="1" noChangeArrowheads="1"/>
          </p:cNvSpPr>
          <p:nvPr>
            <p:ph type="title"/>
          </p:nvPr>
        </p:nvSpPr>
        <p:spPr>
          <a:xfrm>
            <a:off x="1908175" y="180975"/>
            <a:ext cx="7200900" cy="800100"/>
          </a:xfrm>
        </p:spPr>
        <p:txBody>
          <a:bodyPr/>
          <a:lstStyle/>
          <a:p>
            <a:pPr eaLnBrk="1" hangingPunct="1"/>
            <a:r>
              <a:rPr lang="en-US" altLang="zh-CN"/>
              <a:t>selenium</a:t>
            </a:r>
            <a:r>
              <a:rPr lang="zh-CN" altLang="en-US"/>
              <a:t>背景</a:t>
            </a:r>
          </a:p>
        </p:txBody>
      </p:sp>
      <p:sp>
        <p:nvSpPr>
          <p:cNvPr id="108548" name="Rectangle 3"/>
          <p:cNvSpPr>
            <a:spLocks noGrp="1" noChangeArrowheads="1"/>
          </p:cNvSpPr>
          <p:nvPr>
            <p:ph type="body" idx="1"/>
          </p:nvPr>
        </p:nvSpPr>
        <p:spPr>
          <a:xfrm>
            <a:off x="358775" y="1090613"/>
            <a:ext cx="8496300" cy="4751387"/>
          </a:xfrm>
        </p:spPr>
        <p:txBody>
          <a:bodyPr/>
          <a:lstStyle/>
          <a:p>
            <a:pPr eaLnBrk="1" hangingPunct="1"/>
            <a:r>
              <a:rPr lang="en-US" altLang="zh-CN" dirty="0"/>
              <a:t>Selenium </a:t>
            </a:r>
            <a:r>
              <a:rPr lang="zh-CN" altLang="en-US" dirty="0"/>
              <a:t>的中文名为“硒”，是一种化学元素的名字，它对汞（</a:t>
            </a:r>
            <a:r>
              <a:rPr lang="en-US" altLang="zh-CN" dirty="0"/>
              <a:t>Mercury</a:t>
            </a:r>
            <a:r>
              <a:rPr lang="zh-CN" altLang="en-US" dirty="0"/>
              <a:t>）有天然的解毒作用，实验表明汞暴露水平越高，硒对汞毒性的拮抗作用越明显，所以硒是汞的克星</a:t>
            </a:r>
          </a:p>
          <a:p>
            <a:pPr eaLnBrk="1" hangingPunct="1"/>
            <a:r>
              <a:rPr lang="en-US" altLang="zh-CN" dirty="0"/>
              <a:t>Mercury </a:t>
            </a:r>
            <a:r>
              <a:rPr lang="zh-CN" altLang="en-US" dirty="0"/>
              <a:t>测试工具系列（</a:t>
            </a:r>
            <a:r>
              <a:rPr lang="en-US" altLang="zh-CN" dirty="0"/>
              <a:t>QTP</a:t>
            </a:r>
            <a:r>
              <a:rPr lang="zh-CN" altLang="en-US" dirty="0"/>
              <a:t>，</a:t>
            </a:r>
            <a:r>
              <a:rPr lang="en-US" altLang="zh-CN" dirty="0"/>
              <a:t>QC</a:t>
            </a:r>
            <a:r>
              <a:rPr lang="zh-CN" altLang="en-US" dirty="0"/>
              <a:t>，</a:t>
            </a:r>
            <a:r>
              <a:rPr lang="en-US" altLang="zh-CN" dirty="0"/>
              <a:t>LR</a:t>
            </a:r>
            <a:r>
              <a:rPr lang="zh-CN" altLang="en-US" dirty="0"/>
              <a:t>，</a:t>
            </a:r>
            <a:r>
              <a:rPr lang="en-US" altLang="zh-CN" dirty="0"/>
              <a:t>WR...</a:t>
            </a:r>
            <a:r>
              <a:rPr lang="zh-CN" altLang="en-US" dirty="0"/>
              <a:t>）功能强大，但价格不菲</a:t>
            </a:r>
          </a:p>
          <a:p>
            <a:pPr eaLnBrk="1" hangingPunct="1"/>
            <a:r>
              <a:rPr lang="en-US" altLang="zh-CN" dirty="0" err="1"/>
              <a:t>Thoughtworks</a:t>
            </a:r>
            <a:r>
              <a:rPr lang="en-US" altLang="zh-CN" dirty="0"/>
              <a:t> </a:t>
            </a:r>
            <a:r>
              <a:rPr lang="zh-CN" altLang="en-US" dirty="0"/>
              <a:t>特意把他们的</a:t>
            </a:r>
            <a:r>
              <a:rPr lang="en-US" altLang="zh-CN" dirty="0"/>
              <a:t>Web </a:t>
            </a:r>
            <a:r>
              <a:rPr lang="zh-CN" altLang="en-US" dirty="0"/>
              <a:t>开源测试工具命名为</a:t>
            </a:r>
            <a:r>
              <a:rPr lang="en-US" altLang="zh-CN" dirty="0"/>
              <a:t>Selenium</a:t>
            </a:r>
            <a:r>
              <a:rPr lang="zh-CN" altLang="en-US" dirty="0"/>
              <a:t>，以此帮助大家脱离汞毒</a:t>
            </a:r>
          </a:p>
        </p:txBody>
      </p:sp>
    </p:spTree>
  </p:cSld>
  <p:clrMapOvr>
    <a:masterClrMapping/>
  </p:clrMapOvr>
  <p:transition>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3"/>
          <p:cNvSpPr>
            <a:spLocks noGrp="1"/>
          </p:cNvSpPr>
          <p:nvPr>
            <p:ph type="sldNum" sz="quarter" idx="10"/>
          </p:nvPr>
        </p:nvSpPr>
        <p:spPr>
          <a:noFill/>
        </p:spPr>
        <p:txBody>
          <a:bodyPr/>
          <a:lstStyle/>
          <a:p>
            <a:fld id="{5C05CF31-3667-4319-9D77-9A54A0E2ACB8}" type="slidenum">
              <a:rPr lang="zh-CN" altLang="en-US" smtClean="0">
                <a:latin typeface="Arial" charset="0"/>
                <a:ea typeface="宋体" charset="-122"/>
              </a:rPr>
              <a:pPr/>
              <a:t>27</a:t>
            </a:fld>
            <a:endParaRPr lang="en-US" altLang="zh-CN">
              <a:latin typeface="Arial" charset="0"/>
              <a:ea typeface="宋体" charset="-122"/>
            </a:endParaRPr>
          </a:p>
        </p:txBody>
      </p:sp>
      <p:sp>
        <p:nvSpPr>
          <p:cNvPr id="109570" name="日期占位符 4"/>
          <p:cNvSpPr>
            <a:spLocks noGrp="1"/>
          </p:cNvSpPr>
          <p:nvPr>
            <p:ph type="dt" sz="quarter" idx="11"/>
          </p:nvPr>
        </p:nvSpPr>
        <p:spPr>
          <a:noFill/>
          <a:ln>
            <a:miter lim="800000"/>
            <a:headEnd/>
            <a:tailEnd/>
          </a:ln>
        </p:spPr>
        <p:txBody>
          <a:bodyPr/>
          <a:lstStyle/>
          <a:p>
            <a:fld id="{AAE6889D-DFF2-4F5B-BAFC-FCBC3B7D55D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09571" name="Rectangle 2"/>
          <p:cNvSpPr>
            <a:spLocks noGrp="1" noChangeArrowheads="1"/>
          </p:cNvSpPr>
          <p:nvPr>
            <p:ph type="title"/>
          </p:nvPr>
        </p:nvSpPr>
        <p:spPr/>
        <p:txBody>
          <a:bodyPr/>
          <a:lstStyle/>
          <a:p>
            <a:pPr eaLnBrk="1" hangingPunct="1"/>
            <a:r>
              <a:rPr lang="en-US" altLang="zh-CN"/>
              <a:t>selenium</a:t>
            </a:r>
            <a:r>
              <a:rPr lang="zh-CN" altLang="en-US"/>
              <a:t>背景</a:t>
            </a:r>
          </a:p>
        </p:txBody>
      </p:sp>
      <p:sp>
        <p:nvSpPr>
          <p:cNvPr id="109572" name="Rectangle 3"/>
          <p:cNvSpPr>
            <a:spLocks noGrp="1" noChangeArrowheads="1"/>
          </p:cNvSpPr>
          <p:nvPr>
            <p:ph type="body" idx="1"/>
          </p:nvPr>
        </p:nvSpPr>
        <p:spPr/>
        <p:txBody>
          <a:bodyPr/>
          <a:lstStyle/>
          <a:p>
            <a:pPr eaLnBrk="1" hangingPunct="1">
              <a:lnSpc>
                <a:spcPct val="90000"/>
              </a:lnSpc>
            </a:pPr>
            <a:r>
              <a:rPr lang="en-US" altLang="zh-CN"/>
              <a:t>QTP VS Selenium</a:t>
            </a:r>
          </a:p>
          <a:p>
            <a:pPr lvl="1" eaLnBrk="1" hangingPunct="1">
              <a:lnSpc>
                <a:spcPct val="90000"/>
              </a:lnSpc>
            </a:pPr>
            <a:r>
              <a:rPr lang="zh-CN" altLang="en-US"/>
              <a:t>功能</a:t>
            </a:r>
          </a:p>
          <a:p>
            <a:pPr lvl="1" eaLnBrk="1" hangingPunct="1">
              <a:lnSpc>
                <a:spcPct val="90000"/>
              </a:lnSpc>
            </a:pPr>
            <a:r>
              <a:rPr lang="zh-CN" altLang="en-US"/>
              <a:t>文档资料</a:t>
            </a:r>
          </a:p>
          <a:p>
            <a:pPr eaLnBrk="1" hangingPunct="1">
              <a:lnSpc>
                <a:spcPct val="90000"/>
              </a:lnSpc>
            </a:pPr>
            <a:r>
              <a:rPr lang="zh-CN" altLang="en-US"/>
              <a:t>为什么使用</a:t>
            </a:r>
            <a:r>
              <a:rPr lang="en-US" altLang="zh-CN"/>
              <a:t>selenium?</a:t>
            </a:r>
          </a:p>
          <a:p>
            <a:pPr lvl="1" eaLnBrk="1" hangingPunct="1">
              <a:lnSpc>
                <a:spcPct val="90000"/>
              </a:lnSpc>
            </a:pPr>
            <a:r>
              <a:rPr lang="en-US" altLang="zh-CN"/>
              <a:t>1. Selenium </a:t>
            </a:r>
            <a:r>
              <a:rPr lang="zh-CN" altLang="en-US"/>
              <a:t>使用灵活、简单，写出的测试案例非常简洁、优美、易于维护</a:t>
            </a:r>
          </a:p>
          <a:p>
            <a:pPr lvl="1" eaLnBrk="1" hangingPunct="1">
              <a:lnSpc>
                <a:spcPct val="90000"/>
              </a:lnSpc>
            </a:pPr>
            <a:r>
              <a:rPr lang="en-US" altLang="zh-CN"/>
              <a:t>2. </a:t>
            </a:r>
            <a:r>
              <a:rPr lang="zh-CN" altLang="en-US"/>
              <a:t>如果有一个测试平台，会发现把</a:t>
            </a:r>
            <a:r>
              <a:rPr lang="en-US" altLang="zh-CN"/>
              <a:t>QTP </a:t>
            </a:r>
            <a:r>
              <a:rPr lang="zh-CN" altLang="en-US"/>
              <a:t>整合到平台是很麻烦的事情</a:t>
            </a:r>
            <a:endParaRPr lang="en-US" altLang="zh-CN"/>
          </a:p>
        </p:txBody>
      </p:sp>
    </p:spTree>
  </p:cSld>
  <p:clrMapOvr>
    <a:masterClrMapping/>
  </p:clrMapOvr>
  <p:transition>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灯片编号占位符 3"/>
          <p:cNvSpPr>
            <a:spLocks noGrp="1"/>
          </p:cNvSpPr>
          <p:nvPr>
            <p:ph type="sldNum" sz="quarter" idx="10"/>
          </p:nvPr>
        </p:nvSpPr>
        <p:spPr>
          <a:noFill/>
        </p:spPr>
        <p:txBody>
          <a:bodyPr/>
          <a:lstStyle/>
          <a:p>
            <a:fld id="{AC9C2232-9C2C-4764-A37E-83728EBAA11D}" type="slidenum">
              <a:rPr lang="zh-CN" altLang="en-US" smtClean="0">
                <a:latin typeface="Arial" charset="0"/>
                <a:ea typeface="宋体" charset="-122"/>
              </a:rPr>
              <a:pPr/>
              <a:t>28</a:t>
            </a:fld>
            <a:endParaRPr lang="en-US" altLang="zh-CN">
              <a:latin typeface="Arial" charset="0"/>
              <a:ea typeface="宋体" charset="-122"/>
            </a:endParaRPr>
          </a:p>
        </p:txBody>
      </p:sp>
      <p:sp>
        <p:nvSpPr>
          <p:cNvPr id="110594" name="日期占位符 4"/>
          <p:cNvSpPr>
            <a:spLocks noGrp="1"/>
          </p:cNvSpPr>
          <p:nvPr>
            <p:ph type="dt" sz="quarter" idx="11"/>
          </p:nvPr>
        </p:nvSpPr>
        <p:spPr>
          <a:noFill/>
          <a:ln>
            <a:miter lim="800000"/>
            <a:headEnd/>
            <a:tailEnd/>
          </a:ln>
        </p:spPr>
        <p:txBody>
          <a:bodyPr/>
          <a:lstStyle/>
          <a:p>
            <a:fld id="{A1AC40BF-2B73-445C-8AD4-D20514E6D57E}"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0595" name="Rectangle 2"/>
          <p:cNvSpPr>
            <a:spLocks noGrp="1" noChangeArrowheads="1"/>
          </p:cNvSpPr>
          <p:nvPr>
            <p:ph type="title"/>
          </p:nvPr>
        </p:nvSpPr>
        <p:spPr/>
        <p:txBody>
          <a:bodyPr/>
          <a:lstStyle/>
          <a:p>
            <a:pPr eaLnBrk="1" hangingPunct="1"/>
            <a:r>
              <a:rPr lang="zh-CN" altLang="en-US" sz="4000"/>
              <a:t>Selenium2</a:t>
            </a:r>
          </a:p>
        </p:txBody>
      </p:sp>
      <p:sp>
        <p:nvSpPr>
          <p:cNvPr id="110596" name="Rectangle 3"/>
          <p:cNvSpPr>
            <a:spLocks noGrp="1" noChangeArrowheads="1"/>
          </p:cNvSpPr>
          <p:nvPr>
            <p:ph type="body" idx="1"/>
          </p:nvPr>
        </p:nvSpPr>
        <p:spPr>
          <a:xfrm>
            <a:off x="863600" y="1196975"/>
            <a:ext cx="7772400" cy="4751388"/>
          </a:xfrm>
        </p:spPr>
        <p:txBody>
          <a:bodyPr/>
          <a:lstStyle/>
          <a:p>
            <a:pPr eaLnBrk="1" hangingPunct="1"/>
            <a:r>
              <a:rPr lang="zh-CN" altLang="en-US" dirty="0"/>
              <a:t>旧版本必须安装的软件</a:t>
            </a:r>
          </a:p>
          <a:p>
            <a:pPr lvl="1" eaLnBrk="1" hangingPunct="1"/>
            <a:r>
              <a:rPr lang="en-US" altLang="zh-CN" dirty="0" err="1"/>
              <a:t>FireBug</a:t>
            </a:r>
            <a:endParaRPr lang="en-US" altLang="zh-CN" dirty="0"/>
          </a:p>
          <a:p>
            <a:pPr lvl="1" eaLnBrk="1" hangingPunct="1"/>
            <a:r>
              <a:rPr lang="en-US" altLang="zh-CN" dirty="0" err="1"/>
              <a:t>FirePath</a:t>
            </a:r>
            <a:endParaRPr lang="en-US" altLang="zh-CN" dirty="0"/>
          </a:p>
        </p:txBody>
      </p:sp>
      <p:pic>
        <p:nvPicPr>
          <p:cNvPr id="110597" name="Picture 5"/>
          <p:cNvPicPr>
            <a:picLocks noChangeAspect="1" noChangeArrowheads="1"/>
          </p:cNvPicPr>
          <p:nvPr/>
        </p:nvPicPr>
        <p:blipFill>
          <a:blip r:embed="rId2"/>
          <a:srcRect/>
          <a:stretch>
            <a:fillRect/>
          </a:stretch>
        </p:blipFill>
        <p:spPr bwMode="auto">
          <a:xfrm>
            <a:off x="250825" y="3068638"/>
            <a:ext cx="8893175" cy="3208337"/>
          </a:xfrm>
          <a:prstGeom prst="rect">
            <a:avLst/>
          </a:prstGeom>
          <a:noFill/>
          <a:ln w="9525">
            <a:noFill/>
            <a:miter lim="800000"/>
            <a:headEnd/>
            <a:tailEnd/>
          </a:ln>
        </p:spPr>
      </p:pic>
    </p:spTree>
  </p:cSld>
  <p:clrMapOvr>
    <a:masterClrMapping/>
  </p:clrMapOvr>
  <p:transition>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3"/>
          <p:cNvSpPr>
            <a:spLocks noGrp="1"/>
          </p:cNvSpPr>
          <p:nvPr>
            <p:ph type="sldNum" sz="quarter" idx="10"/>
          </p:nvPr>
        </p:nvSpPr>
        <p:spPr>
          <a:noFill/>
        </p:spPr>
        <p:txBody>
          <a:bodyPr/>
          <a:lstStyle/>
          <a:p>
            <a:fld id="{46612B7F-D8B8-44E2-8307-D85A75415AFA}" type="slidenum">
              <a:rPr lang="zh-CN" altLang="en-US" smtClean="0">
                <a:latin typeface="Arial" charset="0"/>
                <a:ea typeface="宋体" charset="-122"/>
              </a:rPr>
              <a:pPr/>
              <a:t>29</a:t>
            </a:fld>
            <a:endParaRPr lang="en-US" altLang="zh-CN">
              <a:latin typeface="Arial" charset="0"/>
              <a:ea typeface="宋体" charset="-122"/>
            </a:endParaRPr>
          </a:p>
        </p:txBody>
      </p:sp>
      <p:sp>
        <p:nvSpPr>
          <p:cNvPr id="111618" name="日期占位符 4"/>
          <p:cNvSpPr>
            <a:spLocks noGrp="1"/>
          </p:cNvSpPr>
          <p:nvPr>
            <p:ph type="dt" sz="quarter" idx="11"/>
          </p:nvPr>
        </p:nvSpPr>
        <p:spPr>
          <a:noFill/>
          <a:ln>
            <a:miter lim="800000"/>
            <a:headEnd/>
            <a:tailEnd/>
          </a:ln>
        </p:spPr>
        <p:txBody>
          <a:bodyPr/>
          <a:lstStyle/>
          <a:p>
            <a:fld id="{4C15E4C8-EA96-414B-AC02-4207B560C272}"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1619" name="Rectangle 2"/>
          <p:cNvSpPr>
            <a:spLocks noGrp="1" noChangeArrowheads="1"/>
          </p:cNvSpPr>
          <p:nvPr>
            <p:ph type="title"/>
          </p:nvPr>
        </p:nvSpPr>
        <p:spPr/>
        <p:txBody>
          <a:bodyPr/>
          <a:lstStyle/>
          <a:p>
            <a:pPr eaLnBrk="1" hangingPunct="1"/>
            <a:r>
              <a:rPr lang="en-US" altLang="zh-CN"/>
              <a:t>Firebug</a:t>
            </a:r>
          </a:p>
        </p:txBody>
      </p:sp>
      <p:sp>
        <p:nvSpPr>
          <p:cNvPr id="111620" name="Rectangle 3"/>
          <p:cNvSpPr>
            <a:spLocks noGrp="1" noChangeArrowheads="1"/>
          </p:cNvSpPr>
          <p:nvPr>
            <p:ph type="body" idx="1"/>
          </p:nvPr>
        </p:nvSpPr>
        <p:spPr/>
        <p:txBody>
          <a:bodyPr/>
          <a:lstStyle/>
          <a:p>
            <a:pPr eaLnBrk="1" hangingPunct="1"/>
            <a:endParaRPr lang="zh-CN" altLang="en-US"/>
          </a:p>
        </p:txBody>
      </p:sp>
      <p:pic>
        <p:nvPicPr>
          <p:cNvPr id="111621" name="Picture 4"/>
          <p:cNvPicPr>
            <a:picLocks noChangeAspect="1" noChangeArrowheads="1"/>
          </p:cNvPicPr>
          <p:nvPr/>
        </p:nvPicPr>
        <p:blipFill>
          <a:blip r:embed="rId2"/>
          <a:srcRect/>
          <a:stretch>
            <a:fillRect/>
          </a:stretch>
        </p:blipFill>
        <p:spPr bwMode="auto">
          <a:xfrm>
            <a:off x="539750" y="1000125"/>
            <a:ext cx="7921625" cy="5857875"/>
          </a:xfrm>
          <a:prstGeom prst="rect">
            <a:avLst/>
          </a:prstGeom>
          <a:noFill/>
          <a:ln w="9525">
            <a:noFill/>
            <a:miter lim="800000"/>
            <a:headEnd/>
            <a:tailEnd/>
          </a:ln>
        </p:spPr>
      </p:pic>
      <p:sp>
        <p:nvSpPr>
          <p:cNvPr id="111622" name="Rectangle 5"/>
          <p:cNvSpPr>
            <a:spLocks noChangeArrowheads="1"/>
          </p:cNvSpPr>
          <p:nvPr/>
        </p:nvSpPr>
        <p:spPr bwMode="auto">
          <a:xfrm>
            <a:off x="5076825" y="5373688"/>
            <a:ext cx="488950" cy="457200"/>
          </a:xfrm>
          <a:prstGeom prst="rect">
            <a:avLst/>
          </a:prstGeom>
          <a:noFill/>
          <a:ln w="9525">
            <a:noFill/>
            <a:miter lim="800000"/>
            <a:headEnd/>
            <a:tailEnd/>
          </a:ln>
        </p:spPr>
        <p:txBody>
          <a:bodyPr wrap="none">
            <a:spAutoFit/>
          </a:bodyPr>
          <a:lstStyle/>
          <a:p>
            <a:r>
              <a:rPr lang="zh-CN" altLang="en-US" sz="2400" b="1">
                <a:solidFill>
                  <a:schemeClr val="hlink"/>
                </a:solidFill>
                <a:latin typeface="宋体" charset="-122"/>
                <a:ea typeface="楷体_GB2312" pitchFamily="49" charset="-122"/>
              </a:rPr>
              <a:t>④</a:t>
            </a:r>
          </a:p>
        </p:txBody>
      </p:sp>
      <p:sp>
        <p:nvSpPr>
          <p:cNvPr id="111623" name="Rectangle 6"/>
          <p:cNvSpPr>
            <a:spLocks noChangeArrowheads="1"/>
          </p:cNvSpPr>
          <p:nvPr/>
        </p:nvSpPr>
        <p:spPr bwMode="auto">
          <a:xfrm>
            <a:off x="684213" y="5708650"/>
            <a:ext cx="488950" cy="457200"/>
          </a:xfrm>
          <a:prstGeom prst="rect">
            <a:avLst/>
          </a:prstGeom>
          <a:noFill/>
          <a:ln w="9525">
            <a:noFill/>
            <a:miter lim="800000"/>
            <a:headEnd/>
            <a:tailEnd/>
          </a:ln>
        </p:spPr>
        <p:txBody>
          <a:bodyPr wrap="none">
            <a:spAutoFit/>
          </a:bodyPr>
          <a:lstStyle/>
          <a:p>
            <a:r>
              <a:rPr lang="zh-CN" altLang="en-US" sz="2400" b="1">
                <a:solidFill>
                  <a:schemeClr val="hlink"/>
                </a:solidFill>
                <a:latin typeface="宋体" charset="-122"/>
                <a:ea typeface="楷体_GB2312" pitchFamily="49" charset="-122"/>
              </a:rPr>
              <a:t>③</a:t>
            </a:r>
          </a:p>
        </p:txBody>
      </p:sp>
      <p:sp>
        <p:nvSpPr>
          <p:cNvPr id="111624" name="Rectangle 7"/>
          <p:cNvSpPr>
            <a:spLocks noChangeArrowheads="1"/>
          </p:cNvSpPr>
          <p:nvPr/>
        </p:nvSpPr>
        <p:spPr bwMode="auto">
          <a:xfrm>
            <a:off x="2124075" y="1916113"/>
            <a:ext cx="488950" cy="457200"/>
          </a:xfrm>
          <a:prstGeom prst="rect">
            <a:avLst/>
          </a:prstGeom>
          <a:noFill/>
          <a:ln w="9525">
            <a:noFill/>
            <a:miter lim="800000"/>
            <a:headEnd/>
            <a:tailEnd/>
          </a:ln>
        </p:spPr>
        <p:txBody>
          <a:bodyPr wrap="none">
            <a:spAutoFit/>
          </a:bodyPr>
          <a:lstStyle/>
          <a:p>
            <a:r>
              <a:rPr lang="zh-CN" altLang="en-US" sz="2400" b="1">
                <a:solidFill>
                  <a:schemeClr val="hlink"/>
                </a:solidFill>
                <a:latin typeface="宋体" charset="-122"/>
                <a:ea typeface="楷体_GB2312" pitchFamily="49" charset="-122"/>
              </a:rPr>
              <a:t>②</a:t>
            </a:r>
          </a:p>
        </p:txBody>
      </p:sp>
      <p:sp>
        <p:nvSpPr>
          <p:cNvPr id="111625" name="Rectangle 8"/>
          <p:cNvSpPr>
            <a:spLocks noChangeArrowheads="1"/>
          </p:cNvSpPr>
          <p:nvPr/>
        </p:nvSpPr>
        <p:spPr bwMode="auto">
          <a:xfrm>
            <a:off x="50800" y="3213100"/>
            <a:ext cx="488950" cy="457200"/>
          </a:xfrm>
          <a:prstGeom prst="rect">
            <a:avLst/>
          </a:prstGeom>
          <a:noFill/>
          <a:ln w="9525">
            <a:noFill/>
            <a:miter lim="800000"/>
            <a:headEnd/>
            <a:tailEnd/>
          </a:ln>
        </p:spPr>
        <p:txBody>
          <a:bodyPr wrap="none">
            <a:spAutoFit/>
          </a:bodyPr>
          <a:lstStyle/>
          <a:p>
            <a:r>
              <a:rPr lang="zh-CN" altLang="en-US" sz="2400" b="1">
                <a:solidFill>
                  <a:schemeClr val="hlink"/>
                </a:solidFill>
                <a:latin typeface="宋体" charset="-122"/>
                <a:ea typeface="楷体_GB2312" pitchFamily="49" charset="-122"/>
              </a:rPr>
              <a:t>①</a:t>
            </a:r>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1"/>
          <p:cNvSpPr>
            <a:spLocks noGrp="1"/>
          </p:cNvSpPr>
          <p:nvPr>
            <p:ph type="sldNum" sz="quarter" idx="10"/>
          </p:nvPr>
        </p:nvSpPr>
        <p:spPr>
          <a:noFill/>
        </p:spPr>
        <p:txBody>
          <a:bodyPr/>
          <a:lstStyle/>
          <a:p>
            <a:fld id="{671294DB-6E00-4219-9237-CAF2EC08E850}" type="slidenum">
              <a:rPr lang="zh-CN" altLang="en-US" smtClean="0">
                <a:latin typeface="Arial" charset="0"/>
                <a:ea typeface="宋体" charset="-122"/>
              </a:rPr>
              <a:pPr/>
              <a:t>3</a:t>
            </a:fld>
            <a:endParaRPr lang="en-US" altLang="zh-CN">
              <a:latin typeface="Arial" charset="0"/>
              <a:ea typeface="宋体" charset="-122"/>
            </a:endParaRPr>
          </a:p>
        </p:txBody>
      </p:sp>
      <p:sp>
        <p:nvSpPr>
          <p:cNvPr id="31746" name="日期占位符 2"/>
          <p:cNvSpPr>
            <a:spLocks noGrp="1"/>
          </p:cNvSpPr>
          <p:nvPr>
            <p:ph type="dt" sz="quarter" idx="11"/>
          </p:nvPr>
        </p:nvSpPr>
        <p:spPr>
          <a:noFill/>
          <a:ln>
            <a:miter lim="800000"/>
            <a:headEnd/>
            <a:tailEnd/>
          </a:ln>
        </p:spPr>
        <p:txBody>
          <a:bodyPr/>
          <a:lstStyle/>
          <a:p>
            <a:fld id="{6598B37A-AA73-4FDF-BD59-CB0FC10CC996}" type="datetime11">
              <a:rPr lang="zh-CN" altLang="en-US" smtClean="0">
                <a:latin typeface="Arial" charset="0"/>
                <a:ea typeface="宋体" charset="-122"/>
              </a:rPr>
              <a:pPr/>
              <a:t>06:27:48</a:t>
            </a:fld>
            <a:endParaRPr lang="en-US" altLang="zh-CN">
              <a:latin typeface="Arial" charset="0"/>
              <a:ea typeface="宋体" charset="-122"/>
            </a:endParaRPr>
          </a:p>
        </p:txBody>
      </p:sp>
      <p:sp>
        <p:nvSpPr>
          <p:cNvPr id="31747" name="Rectangle 2"/>
          <p:cNvSpPr>
            <a:spLocks noGrp="1" noChangeArrowheads="1"/>
          </p:cNvSpPr>
          <p:nvPr>
            <p:ph type="title" idx="4294967295"/>
          </p:nvPr>
        </p:nvSpPr>
        <p:spPr>
          <a:xfrm>
            <a:off x="2078038" y="344488"/>
            <a:ext cx="6740525" cy="463550"/>
          </a:xfrm>
        </p:spPr>
        <p:txBody>
          <a:bodyPr/>
          <a:lstStyle/>
          <a:p>
            <a:pPr eaLnBrk="1" hangingPunct="1"/>
            <a:r>
              <a:rPr lang="zh-CN" altLang="en-US" sz="3800"/>
              <a:t>第</a:t>
            </a:r>
            <a:r>
              <a:rPr lang="en-US" altLang="zh-CN" sz="3800"/>
              <a:t>9</a:t>
            </a:r>
            <a:r>
              <a:rPr lang="zh-CN" altLang="en-US" sz="3800"/>
              <a:t>章 测试自动化及其框架</a:t>
            </a:r>
          </a:p>
        </p:txBody>
      </p:sp>
      <p:sp>
        <p:nvSpPr>
          <p:cNvPr id="9221" name="Rectangle 5"/>
          <p:cNvSpPr>
            <a:spLocks noChangeArrowheads="1"/>
          </p:cNvSpPr>
          <p:nvPr/>
        </p:nvSpPr>
        <p:spPr bwMode="auto">
          <a:xfrm>
            <a:off x="306388" y="1089025"/>
            <a:ext cx="7451725" cy="4833183"/>
          </a:xfrm>
          <a:prstGeom prst="rect">
            <a:avLst/>
          </a:prstGeom>
          <a:noFill/>
          <a:ln w="9525">
            <a:noFill/>
            <a:miter lim="800000"/>
            <a:headEnd/>
            <a:tailEnd/>
          </a:ln>
        </p:spPr>
        <p:txBody>
          <a:bodyPr lIns="0" tIns="0" rIns="0" bIns="0">
            <a:spAutoFit/>
          </a:bodyPr>
          <a:lstStyle/>
          <a:p>
            <a:pPr marL="177800" eaLnBrk="0" hangingPunct="0">
              <a:lnSpc>
                <a:spcPct val="150000"/>
              </a:lnSpc>
              <a:spcBef>
                <a:spcPct val="20000"/>
              </a:spcBef>
              <a:buClr>
                <a:schemeClr val="accent2"/>
              </a:buClr>
              <a:buFont typeface="Wingdings" pitchFamily="2" charset="2"/>
              <a:buChar char="v"/>
            </a:pPr>
            <a:r>
              <a:rPr lang="en-US" altLang="zh-CN" sz="3200" b="1" dirty="0">
                <a:ea typeface="华文细黑" pitchFamily="2" charset="-122"/>
                <a:cs typeface="Times New Roman" pitchFamily="18" charset="0"/>
              </a:rPr>
              <a:t>9.1 </a:t>
            </a:r>
            <a:r>
              <a:rPr lang="zh-CN" altLang="en-US" sz="3200" b="1" dirty="0">
                <a:ea typeface="华文细黑" pitchFamily="2" charset="-122"/>
                <a:cs typeface="Times New Roman" pitchFamily="18" charset="0"/>
              </a:rPr>
              <a:t>测试自动化的内涵</a:t>
            </a:r>
            <a:endParaRPr lang="en-US" altLang="zh-CN" sz="3200" b="1" dirty="0">
              <a:ea typeface="华文细黑" pitchFamily="2" charset="-122"/>
              <a:cs typeface="Times New Roman" pitchFamily="18" charset="0"/>
            </a:endParaRPr>
          </a:p>
          <a:p>
            <a:pPr marL="177800" eaLnBrk="0" hangingPunct="0">
              <a:lnSpc>
                <a:spcPct val="150000"/>
              </a:lnSpc>
              <a:spcBef>
                <a:spcPct val="20000"/>
              </a:spcBef>
              <a:buClr>
                <a:schemeClr val="accent2"/>
              </a:buClr>
              <a:buFont typeface="Wingdings" pitchFamily="2" charset="2"/>
              <a:buChar char="v"/>
            </a:pPr>
            <a:r>
              <a:rPr lang="en-US" altLang="zh-CN" sz="3200" b="1" dirty="0">
                <a:ea typeface="华文细黑" pitchFamily="2" charset="-122"/>
                <a:cs typeface="Times New Roman" pitchFamily="18" charset="0"/>
              </a:rPr>
              <a:t>9.2</a:t>
            </a:r>
            <a:r>
              <a:rPr lang="zh-CN" altLang="en-US" sz="3200" b="1" dirty="0">
                <a:ea typeface="华文细黑" pitchFamily="2" charset="-122"/>
                <a:cs typeface="Times New Roman" pitchFamily="18" charset="0"/>
              </a:rPr>
              <a:t>测试自动化实现的原理</a:t>
            </a:r>
            <a:endParaRPr lang="en-US" altLang="zh-CN" sz="3200" b="1" dirty="0">
              <a:ea typeface="华文细黑" pitchFamily="2" charset="-122"/>
              <a:cs typeface="Times New Roman" pitchFamily="18" charset="0"/>
            </a:endParaRPr>
          </a:p>
          <a:p>
            <a:pPr marL="177800" eaLnBrk="0" hangingPunct="0">
              <a:lnSpc>
                <a:spcPct val="150000"/>
              </a:lnSpc>
              <a:spcBef>
                <a:spcPct val="20000"/>
              </a:spcBef>
              <a:buClr>
                <a:schemeClr val="accent2"/>
              </a:buClr>
              <a:buFont typeface="Wingdings" pitchFamily="2" charset="2"/>
              <a:buChar char="v"/>
            </a:pPr>
            <a:r>
              <a:rPr lang="en-US" altLang="zh-CN" sz="3200" b="1" dirty="0">
                <a:ea typeface="华文细黑" pitchFamily="2" charset="-122"/>
                <a:cs typeface="Times New Roman" pitchFamily="18" charset="0"/>
              </a:rPr>
              <a:t>9.3 </a:t>
            </a:r>
            <a:r>
              <a:rPr lang="zh-CN" altLang="en-US" sz="3200" b="1" dirty="0">
                <a:ea typeface="华文细黑" pitchFamily="2" charset="-122"/>
                <a:cs typeface="Times New Roman" pitchFamily="18" charset="0"/>
              </a:rPr>
              <a:t>功能测试工具</a:t>
            </a:r>
            <a:r>
              <a:rPr lang="en-US" altLang="zh-CN" sz="3200" b="1" dirty="0">
                <a:ea typeface="华文细黑" pitchFamily="2" charset="-122"/>
                <a:cs typeface="Times New Roman" pitchFamily="18" charset="0"/>
              </a:rPr>
              <a:t>Selenium</a:t>
            </a:r>
            <a:r>
              <a:rPr lang="zh-CN" altLang="zh-CN" sz="3200" b="1" dirty="0">
                <a:ea typeface="华文细黑" pitchFamily="2" charset="-122"/>
              </a:rPr>
              <a:t>及其应用</a:t>
            </a:r>
            <a:endParaRPr lang="en-US" altLang="zh-CN" sz="3200" b="1" dirty="0">
              <a:ea typeface="华文细黑" pitchFamily="2" charset="-122"/>
            </a:endParaRPr>
          </a:p>
          <a:p>
            <a:pPr marL="177800" eaLnBrk="0" hangingPunct="0">
              <a:lnSpc>
                <a:spcPct val="150000"/>
              </a:lnSpc>
              <a:spcBef>
                <a:spcPct val="20000"/>
              </a:spcBef>
              <a:buClr>
                <a:schemeClr val="accent2"/>
              </a:buClr>
              <a:buFont typeface="Wingdings" pitchFamily="2" charset="2"/>
              <a:buChar char="v"/>
            </a:pPr>
            <a:r>
              <a:rPr lang="en-US" altLang="zh-CN" sz="3200" b="1" dirty="0">
                <a:ea typeface="华文细黑" pitchFamily="2" charset="-122"/>
              </a:rPr>
              <a:t>9.4 Android Monkey</a:t>
            </a:r>
            <a:r>
              <a:rPr lang="zh-CN" altLang="en-US" sz="3200" b="1" dirty="0">
                <a:ea typeface="华文细黑" pitchFamily="2" charset="-122"/>
              </a:rPr>
              <a:t>测试</a:t>
            </a:r>
            <a:endParaRPr lang="en-US" altLang="zh-CN" sz="3200" b="1" dirty="0">
              <a:ea typeface="华文细黑" pitchFamily="2" charset="-122"/>
            </a:endParaRPr>
          </a:p>
          <a:p>
            <a:pPr marL="177800" eaLnBrk="0" hangingPunct="0">
              <a:lnSpc>
                <a:spcPct val="150000"/>
              </a:lnSpc>
              <a:spcBef>
                <a:spcPct val="20000"/>
              </a:spcBef>
              <a:buClr>
                <a:schemeClr val="accent2"/>
              </a:buClr>
              <a:buFont typeface="Wingdings" pitchFamily="2" charset="2"/>
              <a:buChar char="v"/>
            </a:pPr>
            <a:r>
              <a:rPr lang="en-US" altLang="zh-CN" sz="3200" b="1" dirty="0">
                <a:ea typeface="华文细黑" pitchFamily="2" charset="-122"/>
              </a:rPr>
              <a:t>9.5 Android</a:t>
            </a:r>
            <a:r>
              <a:rPr lang="zh-CN" altLang="en-US" sz="3200" b="1" dirty="0">
                <a:ea typeface="华文细黑" pitchFamily="2" charset="-122"/>
              </a:rPr>
              <a:t>自动化测试框架</a:t>
            </a:r>
            <a:endParaRPr lang="en-US" altLang="zh-CN" sz="3200" b="1" dirty="0">
              <a:ea typeface="华文细黑" pitchFamily="2" charset="-122"/>
            </a:endParaRPr>
          </a:p>
          <a:p>
            <a:pPr marL="177800" eaLnBrk="0" hangingPunct="0">
              <a:lnSpc>
                <a:spcPct val="150000"/>
              </a:lnSpc>
              <a:spcBef>
                <a:spcPct val="20000"/>
              </a:spcBef>
              <a:buClr>
                <a:schemeClr val="accent2"/>
              </a:buClr>
              <a:buFont typeface="Wingdings" pitchFamily="2" charset="2"/>
              <a:buChar char="v"/>
            </a:pPr>
            <a:r>
              <a:rPr lang="en-US" altLang="zh-CN" sz="3200" b="1" dirty="0">
                <a:ea typeface="华文细黑" pitchFamily="2" charset="-122"/>
              </a:rPr>
              <a:t>9.6 Appium</a:t>
            </a:r>
            <a:r>
              <a:rPr lang="zh-CN" altLang="en-US" sz="3200" b="1" dirty="0">
                <a:ea typeface="华文细黑" pitchFamily="2" charset="-122"/>
              </a:rPr>
              <a:t>简介</a:t>
            </a:r>
          </a:p>
        </p:txBody>
      </p:sp>
      <p:pic>
        <p:nvPicPr>
          <p:cNvPr id="2" name="图片 1"/>
          <p:cNvPicPr>
            <a:picLocks noChangeAspect="1"/>
          </p:cNvPicPr>
          <p:nvPr/>
        </p:nvPicPr>
        <p:blipFill>
          <a:blip r:embed="rId3"/>
          <a:srcRect/>
          <a:stretch>
            <a:fillRect/>
          </a:stretch>
        </p:blipFill>
        <p:spPr bwMode="auto">
          <a:xfrm>
            <a:off x="5903913" y="4724400"/>
            <a:ext cx="3240087" cy="1820863"/>
          </a:xfrm>
          <a:prstGeom prst="rect">
            <a:avLst/>
          </a:prstGeom>
          <a:noFill/>
          <a:ln w="9525">
            <a:noFill/>
            <a:miter lim="800000"/>
            <a:headEnd/>
            <a:tailEnd/>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9221">
                                            <p:txEl>
                                              <p:pRg st="0" end="0"/>
                                            </p:txEl>
                                          </p:spTgt>
                                        </p:tgtEl>
                                        <p:attrNameLst>
                                          <p:attrName>style.visibility</p:attrName>
                                        </p:attrNameLst>
                                      </p:cBhvr>
                                      <p:to>
                                        <p:strVal val="visible"/>
                                      </p:to>
                                    </p:set>
                                    <p:animEffect transition="in" filter="wipe(down)">
                                      <p:cBhvr>
                                        <p:cTn id="10" dur="500"/>
                                        <p:tgtEl>
                                          <p:spTgt spid="9221">
                                            <p:txEl>
                                              <p:pRg st="0" end="0"/>
                                            </p:txEl>
                                          </p:spTgt>
                                        </p:tgtEl>
                                      </p:cBhvr>
                                    </p:animEffect>
                                  </p:childTnLst>
                                </p:cTn>
                              </p:par>
                            </p:childTnLst>
                          </p:cTn>
                        </p:par>
                        <p:par>
                          <p:cTn id="11" fill="hold" nodeType="afterGroup">
                            <p:stCondLst>
                              <p:cond delay="500"/>
                            </p:stCondLst>
                            <p:childTnLst>
                              <p:par>
                                <p:cTn id="12" presetID="22" presetClass="entr" presetSubtype="4" fill="hold" nodeType="afterEffect">
                                  <p:stCondLst>
                                    <p:cond delay="0"/>
                                  </p:stCondLst>
                                  <p:childTnLst>
                                    <p:set>
                                      <p:cBhvr>
                                        <p:cTn id="13" dur="1" fill="hold">
                                          <p:stCondLst>
                                            <p:cond delay="0"/>
                                          </p:stCondLst>
                                        </p:cTn>
                                        <p:tgtEl>
                                          <p:spTgt spid="9221">
                                            <p:txEl>
                                              <p:pRg st="1" end="1"/>
                                            </p:txEl>
                                          </p:spTgt>
                                        </p:tgtEl>
                                        <p:attrNameLst>
                                          <p:attrName>style.visibility</p:attrName>
                                        </p:attrNameLst>
                                      </p:cBhvr>
                                      <p:to>
                                        <p:strVal val="visible"/>
                                      </p:to>
                                    </p:set>
                                    <p:animEffect transition="in" filter="wipe(down)">
                                      <p:cBhvr>
                                        <p:cTn id="14" dur="500"/>
                                        <p:tgtEl>
                                          <p:spTgt spid="9221">
                                            <p:txEl>
                                              <p:pRg st="1" end="1"/>
                                            </p:txEl>
                                          </p:spTgt>
                                        </p:tgtEl>
                                      </p:cBhvr>
                                    </p:animEffect>
                                  </p:childTnLst>
                                </p:cTn>
                              </p:par>
                            </p:childTnLst>
                          </p:cTn>
                        </p:par>
                        <p:par>
                          <p:cTn id="15" fill="hold" nodeType="afterGroup">
                            <p:stCondLst>
                              <p:cond delay="1000"/>
                            </p:stCondLst>
                            <p:childTnLst>
                              <p:par>
                                <p:cTn id="16" presetID="22" presetClass="entr" presetSubtype="4" fill="hold" nodeType="afterEffect">
                                  <p:stCondLst>
                                    <p:cond delay="0"/>
                                  </p:stCondLst>
                                  <p:childTnLst>
                                    <p:set>
                                      <p:cBhvr>
                                        <p:cTn id="17" dur="1" fill="hold">
                                          <p:stCondLst>
                                            <p:cond delay="0"/>
                                          </p:stCondLst>
                                        </p:cTn>
                                        <p:tgtEl>
                                          <p:spTgt spid="9221">
                                            <p:txEl>
                                              <p:pRg st="2" end="2"/>
                                            </p:txEl>
                                          </p:spTgt>
                                        </p:tgtEl>
                                        <p:attrNameLst>
                                          <p:attrName>style.visibility</p:attrName>
                                        </p:attrNameLst>
                                      </p:cBhvr>
                                      <p:to>
                                        <p:strVal val="visible"/>
                                      </p:to>
                                    </p:set>
                                    <p:animEffect transition="in" filter="wipe(down)">
                                      <p:cBhvr>
                                        <p:cTn id="18" dur="500"/>
                                        <p:tgtEl>
                                          <p:spTgt spid="9221">
                                            <p:txEl>
                                              <p:pRg st="2" end="2"/>
                                            </p:txEl>
                                          </p:spTgt>
                                        </p:tgtEl>
                                      </p:cBhvr>
                                    </p:animEffect>
                                  </p:childTnLst>
                                </p:cTn>
                              </p:par>
                            </p:childTnLst>
                          </p:cTn>
                        </p:par>
                        <p:par>
                          <p:cTn id="19" fill="hold" nodeType="afterGroup">
                            <p:stCondLst>
                              <p:cond delay="1500"/>
                            </p:stCondLst>
                            <p:childTnLst>
                              <p:par>
                                <p:cTn id="20" presetID="22" presetClass="entr" presetSubtype="4" fill="hold" nodeType="afterEffect">
                                  <p:stCondLst>
                                    <p:cond delay="0"/>
                                  </p:stCondLst>
                                  <p:childTnLst>
                                    <p:set>
                                      <p:cBhvr>
                                        <p:cTn id="21" dur="1" fill="hold">
                                          <p:stCondLst>
                                            <p:cond delay="0"/>
                                          </p:stCondLst>
                                        </p:cTn>
                                        <p:tgtEl>
                                          <p:spTgt spid="9221">
                                            <p:txEl>
                                              <p:pRg st="3" end="3"/>
                                            </p:txEl>
                                          </p:spTgt>
                                        </p:tgtEl>
                                        <p:attrNameLst>
                                          <p:attrName>style.visibility</p:attrName>
                                        </p:attrNameLst>
                                      </p:cBhvr>
                                      <p:to>
                                        <p:strVal val="visible"/>
                                      </p:to>
                                    </p:set>
                                    <p:animEffect transition="in" filter="wipe(down)">
                                      <p:cBhvr>
                                        <p:cTn id="22" dur="500"/>
                                        <p:tgtEl>
                                          <p:spTgt spid="9221">
                                            <p:txEl>
                                              <p:pRg st="3" end="3"/>
                                            </p:txEl>
                                          </p:spTgt>
                                        </p:tgtEl>
                                      </p:cBhvr>
                                    </p:animEffect>
                                  </p:childTnLst>
                                </p:cTn>
                              </p:par>
                            </p:childTnLst>
                          </p:cTn>
                        </p:par>
                        <p:par>
                          <p:cTn id="23" fill="hold" nodeType="afterGroup">
                            <p:stCondLst>
                              <p:cond delay="2000"/>
                            </p:stCondLst>
                            <p:childTnLst>
                              <p:par>
                                <p:cTn id="24" presetID="22" presetClass="entr" presetSubtype="4" fill="hold" nodeType="afterEffect">
                                  <p:stCondLst>
                                    <p:cond delay="0"/>
                                  </p:stCondLst>
                                  <p:childTnLst>
                                    <p:set>
                                      <p:cBhvr>
                                        <p:cTn id="25" dur="1" fill="hold">
                                          <p:stCondLst>
                                            <p:cond delay="0"/>
                                          </p:stCondLst>
                                        </p:cTn>
                                        <p:tgtEl>
                                          <p:spTgt spid="9221">
                                            <p:txEl>
                                              <p:pRg st="4" end="4"/>
                                            </p:txEl>
                                          </p:spTgt>
                                        </p:tgtEl>
                                        <p:attrNameLst>
                                          <p:attrName>style.visibility</p:attrName>
                                        </p:attrNameLst>
                                      </p:cBhvr>
                                      <p:to>
                                        <p:strVal val="visible"/>
                                      </p:to>
                                    </p:set>
                                    <p:animEffect transition="in" filter="wipe(down)">
                                      <p:cBhvr>
                                        <p:cTn id="26" dur="500"/>
                                        <p:tgtEl>
                                          <p:spTgt spid="9221">
                                            <p:txEl>
                                              <p:pRg st="4" end="4"/>
                                            </p:txEl>
                                          </p:spTgt>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9221">
                                            <p:txEl>
                                              <p:pRg st="5" end="5"/>
                                            </p:txEl>
                                          </p:spTgt>
                                        </p:tgtEl>
                                        <p:attrNameLst>
                                          <p:attrName>style.visibility</p:attrName>
                                        </p:attrNameLst>
                                      </p:cBhvr>
                                      <p:to>
                                        <p:strVal val="visible"/>
                                      </p:to>
                                    </p:set>
                                    <p:animEffect transition="in" filter="wipe(down)">
                                      <p:cBhvr>
                                        <p:cTn id="30" dur="500"/>
                                        <p:tgtEl>
                                          <p:spTgt spid="92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灯片编号占位符 3"/>
          <p:cNvSpPr>
            <a:spLocks noGrp="1"/>
          </p:cNvSpPr>
          <p:nvPr>
            <p:ph type="sldNum" sz="quarter" idx="10"/>
          </p:nvPr>
        </p:nvSpPr>
        <p:spPr>
          <a:noFill/>
        </p:spPr>
        <p:txBody>
          <a:bodyPr/>
          <a:lstStyle/>
          <a:p>
            <a:fld id="{9E3D4ADC-685E-4D5B-84AF-3950C66AD8D5}" type="slidenum">
              <a:rPr lang="zh-CN" altLang="en-US" smtClean="0">
                <a:latin typeface="Arial" charset="0"/>
                <a:ea typeface="宋体" charset="-122"/>
              </a:rPr>
              <a:pPr/>
              <a:t>30</a:t>
            </a:fld>
            <a:endParaRPr lang="en-US" altLang="zh-CN">
              <a:latin typeface="Arial" charset="0"/>
              <a:ea typeface="宋体" charset="-122"/>
            </a:endParaRPr>
          </a:p>
        </p:txBody>
      </p:sp>
      <p:sp>
        <p:nvSpPr>
          <p:cNvPr id="112642" name="日期占位符 4"/>
          <p:cNvSpPr>
            <a:spLocks noGrp="1"/>
          </p:cNvSpPr>
          <p:nvPr>
            <p:ph type="dt" sz="quarter" idx="11"/>
          </p:nvPr>
        </p:nvSpPr>
        <p:spPr>
          <a:noFill/>
          <a:ln>
            <a:miter lim="800000"/>
            <a:headEnd/>
            <a:tailEnd/>
          </a:ln>
        </p:spPr>
        <p:txBody>
          <a:bodyPr/>
          <a:lstStyle/>
          <a:p>
            <a:fld id="{E9C20BE0-B0B1-4FC9-91E0-3D7339638E7E}"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2643" name="Rectangle 2"/>
          <p:cNvSpPr>
            <a:spLocks noGrp="1" noChangeArrowheads="1"/>
          </p:cNvSpPr>
          <p:nvPr>
            <p:ph type="title"/>
          </p:nvPr>
        </p:nvSpPr>
        <p:spPr/>
        <p:txBody>
          <a:bodyPr/>
          <a:lstStyle/>
          <a:p>
            <a:pPr eaLnBrk="1" hangingPunct="1"/>
            <a:r>
              <a:rPr lang="en-US" altLang="zh-CN"/>
              <a:t>xpath</a:t>
            </a:r>
          </a:p>
        </p:txBody>
      </p:sp>
      <p:sp>
        <p:nvSpPr>
          <p:cNvPr id="112644" name="Rectangle 3"/>
          <p:cNvSpPr>
            <a:spLocks noGrp="1" noChangeArrowheads="1"/>
          </p:cNvSpPr>
          <p:nvPr>
            <p:ph type="body" idx="1"/>
          </p:nvPr>
        </p:nvSpPr>
        <p:spPr/>
        <p:txBody>
          <a:bodyPr/>
          <a:lstStyle/>
          <a:p>
            <a:pPr eaLnBrk="1" hangingPunct="1"/>
            <a:endParaRPr lang="zh-CN" altLang="en-US"/>
          </a:p>
        </p:txBody>
      </p:sp>
      <p:pic>
        <p:nvPicPr>
          <p:cNvPr id="112645" name="Picture 4"/>
          <p:cNvPicPr>
            <a:picLocks noChangeAspect="1" noChangeArrowheads="1"/>
          </p:cNvPicPr>
          <p:nvPr/>
        </p:nvPicPr>
        <p:blipFill>
          <a:blip r:embed="rId2"/>
          <a:srcRect/>
          <a:stretch>
            <a:fillRect/>
          </a:stretch>
        </p:blipFill>
        <p:spPr bwMode="auto">
          <a:xfrm>
            <a:off x="755650" y="1304925"/>
            <a:ext cx="8027988" cy="4335463"/>
          </a:xfrm>
          <a:prstGeom prst="rect">
            <a:avLst/>
          </a:prstGeom>
          <a:noFill/>
          <a:ln w="9525">
            <a:noFill/>
            <a:miter lim="800000"/>
            <a:headEnd/>
            <a:tailEnd/>
          </a:ln>
        </p:spPr>
      </p:pic>
    </p:spTree>
  </p:cSld>
  <p:clrMapOvr>
    <a:masterClrMapping/>
  </p:clrMapOvr>
  <p:transition>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3"/>
          <p:cNvSpPr>
            <a:spLocks noGrp="1"/>
          </p:cNvSpPr>
          <p:nvPr>
            <p:ph type="sldNum" sz="quarter" idx="10"/>
          </p:nvPr>
        </p:nvSpPr>
        <p:spPr>
          <a:noFill/>
        </p:spPr>
        <p:txBody>
          <a:bodyPr/>
          <a:lstStyle/>
          <a:p>
            <a:fld id="{FD0775FD-B945-4044-9D63-F723AFF47439}" type="slidenum">
              <a:rPr lang="zh-CN" altLang="en-US" smtClean="0">
                <a:latin typeface="Arial" charset="0"/>
                <a:ea typeface="宋体" charset="-122"/>
              </a:rPr>
              <a:pPr/>
              <a:t>31</a:t>
            </a:fld>
            <a:endParaRPr lang="en-US" altLang="zh-CN">
              <a:latin typeface="Arial" charset="0"/>
              <a:ea typeface="宋体" charset="-122"/>
            </a:endParaRPr>
          </a:p>
        </p:txBody>
      </p:sp>
      <p:sp>
        <p:nvSpPr>
          <p:cNvPr id="113666" name="日期占位符 4"/>
          <p:cNvSpPr>
            <a:spLocks noGrp="1"/>
          </p:cNvSpPr>
          <p:nvPr>
            <p:ph type="dt" sz="quarter" idx="11"/>
          </p:nvPr>
        </p:nvSpPr>
        <p:spPr>
          <a:noFill/>
          <a:ln>
            <a:miter lim="800000"/>
            <a:headEnd/>
            <a:tailEnd/>
          </a:ln>
        </p:spPr>
        <p:txBody>
          <a:bodyPr/>
          <a:lstStyle/>
          <a:p>
            <a:fld id="{C7B6662B-4F86-409C-A5C5-4D5DBE2E039C}"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3667" name="Rectangle 2"/>
          <p:cNvSpPr>
            <a:spLocks noGrp="1" noChangeArrowheads="1"/>
          </p:cNvSpPr>
          <p:nvPr>
            <p:ph type="title"/>
          </p:nvPr>
        </p:nvSpPr>
        <p:spPr/>
        <p:txBody>
          <a:bodyPr/>
          <a:lstStyle/>
          <a:p>
            <a:pPr eaLnBrk="1" hangingPunct="1"/>
            <a:r>
              <a:rPr lang="en-US" altLang="zh-CN"/>
              <a:t>Firepath</a:t>
            </a:r>
          </a:p>
        </p:txBody>
      </p:sp>
      <p:sp>
        <p:nvSpPr>
          <p:cNvPr id="113668" name="Rectangle 3"/>
          <p:cNvSpPr>
            <a:spLocks noGrp="1" noChangeArrowheads="1"/>
          </p:cNvSpPr>
          <p:nvPr>
            <p:ph type="body" idx="1"/>
          </p:nvPr>
        </p:nvSpPr>
        <p:spPr/>
        <p:txBody>
          <a:bodyPr/>
          <a:lstStyle/>
          <a:p>
            <a:pPr eaLnBrk="1" hangingPunct="1"/>
            <a:endParaRPr lang="zh-CN" altLang="en-US"/>
          </a:p>
        </p:txBody>
      </p:sp>
      <p:pic>
        <p:nvPicPr>
          <p:cNvPr id="113669" name="Picture 4"/>
          <p:cNvPicPr>
            <a:picLocks noChangeAspect="1" noChangeArrowheads="1"/>
          </p:cNvPicPr>
          <p:nvPr/>
        </p:nvPicPr>
        <p:blipFill>
          <a:blip r:embed="rId2"/>
          <a:srcRect b="36711"/>
          <a:stretch>
            <a:fillRect/>
          </a:stretch>
        </p:blipFill>
        <p:spPr bwMode="auto">
          <a:xfrm>
            <a:off x="827088" y="4976813"/>
            <a:ext cx="7848600" cy="1368425"/>
          </a:xfrm>
          <a:prstGeom prst="rect">
            <a:avLst/>
          </a:prstGeom>
          <a:noFill/>
          <a:ln w="25400" algn="ctr">
            <a:solidFill>
              <a:srgbClr val="FF0000"/>
            </a:solidFill>
            <a:miter lim="800000"/>
            <a:headEnd/>
            <a:tailEnd/>
          </a:ln>
        </p:spPr>
      </p:pic>
      <p:pic>
        <p:nvPicPr>
          <p:cNvPr id="113670" name="Picture 7"/>
          <p:cNvPicPr>
            <a:picLocks noChangeAspect="1" noChangeArrowheads="1"/>
          </p:cNvPicPr>
          <p:nvPr/>
        </p:nvPicPr>
        <p:blipFill>
          <a:blip r:embed="rId3"/>
          <a:srcRect b="22572"/>
          <a:stretch>
            <a:fillRect/>
          </a:stretch>
        </p:blipFill>
        <p:spPr bwMode="auto">
          <a:xfrm>
            <a:off x="539750" y="981075"/>
            <a:ext cx="8172450" cy="1873250"/>
          </a:xfrm>
          <a:prstGeom prst="rect">
            <a:avLst/>
          </a:prstGeom>
          <a:noFill/>
          <a:ln w="25400" algn="ctr">
            <a:solidFill>
              <a:srgbClr val="FF0000"/>
            </a:solidFill>
            <a:miter lim="800000"/>
            <a:headEnd/>
            <a:tailEnd/>
          </a:ln>
        </p:spPr>
      </p:pic>
      <p:pic>
        <p:nvPicPr>
          <p:cNvPr id="113671" name="Picture 8"/>
          <p:cNvPicPr>
            <a:picLocks noChangeAspect="1" noChangeArrowheads="1"/>
          </p:cNvPicPr>
          <p:nvPr/>
        </p:nvPicPr>
        <p:blipFill>
          <a:blip r:embed="rId4"/>
          <a:srcRect/>
          <a:stretch>
            <a:fillRect/>
          </a:stretch>
        </p:blipFill>
        <p:spPr bwMode="auto">
          <a:xfrm>
            <a:off x="1308100" y="2889250"/>
            <a:ext cx="6972300" cy="2009775"/>
          </a:xfrm>
          <a:prstGeom prst="rect">
            <a:avLst/>
          </a:prstGeom>
          <a:noFill/>
          <a:ln w="25400" algn="ctr">
            <a:solidFill>
              <a:srgbClr val="FF0000"/>
            </a:solidFill>
            <a:miter lim="800000"/>
            <a:headEnd/>
            <a:tailEnd/>
          </a:ln>
        </p:spPr>
      </p:pic>
    </p:spTree>
  </p:cSld>
  <p:clrMapOvr>
    <a:masterClrMapping/>
  </p:clrMapOvr>
  <p:transition>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灯片编号占位符 3"/>
          <p:cNvSpPr>
            <a:spLocks noGrp="1"/>
          </p:cNvSpPr>
          <p:nvPr>
            <p:ph type="sldNum" sz="quarter" idx="10"/>
          </p:nvPr>
        </p:nvSpPr>
        <p:spPr>
          <a:noFill/>
        </p:spPr>
        <p:txBody>
          <a:bodyPr/>
          <a:lstStyle/>
          <a:p>
            <a:fld id="{A6BE1AD5-863D-495F-ACAE-3639B565225D}" type="slidenum">
              <a:rPr lang="zh-CN" altLang="en-US" smtClean="0">
                <a:latin typeface="Arial" charset="0"/>
                <a:ea typeface="宋体" charset="-122"/>
              </a:rPr>
              <a:pPr/>
              <a:t>32</a:t>
            </a:fld>
            <a:endParaRPr lang="en-US" altLang="zh-CN">
              <a:latin typeface="Arial" charset="0"/>
              <a:ea typeface="宋体" charset="-122"/>
            </a:endParaRPr>
          </a:p>
        </p:txBody>
      </p:sp>
      <p:sp>
        <p:nvSpPr>
          <p:cNvPr id="114690" name="日期占位符 4"/>
          <p:cNvSpPr>
            <a:spLocks noGrp="1"/>
          </p:cNvSpPr>
          <p:nvPr>
            <p:ph type="dt" sz="quarter" idx="11"/>
          </p:nvPr>
        </p:nvSpPr>
        <p:spPr>
          <a:noFill/>
          <a:ln>
            <a:miter lim="800000"/>
            <a:headEnd/>
            <a:tailEnd/>
          </a:ln>
        </p:spPr>
        <p:txBody>
          <a:bodyPr/>
          <a:lstStyle/>
          <a:p>
            <a:fld id="{B2C2F902-0155-4FEE-88CD-600525FF4FD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4691" name="Rectangle 2"/>
          <p:cNvSpPr>
            <a:spLocks noGrp="1" noChangeArrowheads="1"/>
          </p:cNvSpPr>
          <p:nvPr>
            <p:ph type="title"/>
          </p:nvPr>
        </p:nvSpPr>
        <p:spPr/>
        <p:txBody>
          <a:bodyPr/>
          <a:lstStyle/>
          <a:p>
            <a:pPr eaLnBrk="1" hangingPunct="1"/>
            <a:r>
              <a:rPr lang="en-US" altLang="zh-CN"/>
              <a:t>Firepath</a:t>
            </a:r>
          </a:p>
        </p:txBody>
      </p:sp>
      <p:sp>
        <p:nvSpPr>
          <p:cNvPr id="114692" name="Rectangle 3"/>
          <p:cNvSpPr>
            <a:spLocks noGrp="1" noChangeArrowheads="1"/>
          </p:cNvSpPr>
          <p:nvPr>
            <p:ph type="body" idx="1"/>
          </p:nvPr>
        </p:nvSpPr>
        <p:spPr/>
        <p:txBody>
          <a:bodyPr/>
          <a:lstStyle/>
          <a:p>
            <a:pPr eaLnBrk="1" hangingPunct="1"/>
            <a:endParaRPr lang="zh-CN" altLang="en-US"/>
          </a:p>
        </p:txBody>
      </p:sp>
      <p:pic>
        <p:nvPicPr>
          <p:cNvPr id="114693" name="Picture 4"/>
          <p:cNvPicPr>
            <a:picLocks noChangeAspect="1" noChangeArrowheads="1"/>
          </p:cNvPicPr>
          <p:nvPr/>
        </p:nvPicPr>
        <p:blipFill>
          <a:blip r:embed="rId2"/>
          <a:srcRect/>
          <a:stretch>
            <a:fillRect/>
          </a:stretch>
        </p:blipFill>
        <p:spPr bwMode="auto">
          <a:xfrm>
            <a:off x="935038" y="1484313"/>
            <a:ext cx="7742237" cy="3844925"/>
          </a:xfrm>
          <a:prstGeom prst="rect">
            <a:avLst/>
          </a:prstGeom>
          <a:noFill/>
          <a:ln w="9525">
            <a:noFill/>
            <a:miter lim="800000"/>
            <a:headEnd/>
            <a:tailEnd/>
          </a:ln>
        </p:spPr>
      </p:pic>
      <p:sp>
        <p:nvSpPr>
          <p:cNvPr id="114694" name="Rectangle 5"/>
          <p:cNvSpPr>
            <a:spLocks noChangeArrowheads="1"/>
          </p:cNvSpPr>
          <p:nvPr/>
        </p:nvSpPr>
        <p:spPr bwMode="auto">
          <a:xfrm>
            <a:off x="4211638" y="1952625"/>
            <a:ext cx="1439862" cy="431800"/>
          </a:xfrm>
          <a:prstGeom prst="rect">
            <a:avLst/>
          </a:prstGeom>
          <a:noFill/>
          <a:ln w="25400" algn="ctr">
            <a:solidFill>
              <a:srgbClr val="FF0000"/>
            </a:solidFill>
            <a:miter lim="800000"/>
            <a:headEnd/>
            <a:tailEnd/>
          </a:ln>
        </p:spPr>
        <p:txBody>
          <a:bodyPr wrap="none" anchor="ctr"/>
          <a:lstStyle/>
          <a:p>
            <a:pPr>
              <a:lnSpc>
                <a:spcPct val="70000"/>
              </a:lnSpc>
              <a:spcBef>
                <a:spcPct val="20000"/>
              </a:spcBef>
              <a:buFont typeface="Arial" charset="0"/>
              <a:buChar char="•"/>
            </a:pPr>
            <a:endParaRPr lang="zh-CN" altLang="en-US" b="1"/>
          </a:p>
        </p:txBody>
      </p:sp>
      <p:sp>
        <p:nvSpPr>
          <p:cNvPr id="114695" name="Rectangle 6"/>
          <p:cNvSpPr>
            <a:spLocks noChangeArrowheads="1"/>
          </p:cNvSpPr>
          <p:nvPr/>
        </p:nvSpPr>
        <p:spPr bwMode="auto">
          <a:xfrm>
            <a:off x="863600" y="2349500"/>
            <a:ext cx="1187450" cy="287338"/>
          </a:xfrm>
          <a:prstGeom prst="rect">
            <a:avLst/>
          </a:prstGeom>
          <a:noFill/>
          <a:ln w="25400" algn="ctr">
            <a:solidFill>
              <a:srgbClr val="FF0000"/>
            </a:solidFill>
            <a:miter lim="800000"/>
            <a:headEnd/>
            <a:tailEnd/>
          </a:ln>
        </p:spPr>
        <p:txBody>
          <a:bodyPr wrap="none" anchor="ctr"/>
          <a:lstStyle/>
          <a:p>
            <a:pPr>
              <a:lnSpc>
                <a:spcPct val="70000"/>
              </a:lnSpc>
              <a:spcBef>
                <a:spcPct val="20000"/>
              </a:spcBef>
              <a:buFont typeface="Arial" charset="0"/>
              <a:buChar char="•"/>
            </a:pPr>
            <a:endParaRPr lang="zh-CN" altLang="en-US" b="1"/>
          </a:p>
        </p:txBody>
      </p:sp>
    </p:spTree>
  </p:cSld>
  <p:clrMapOvr>
    <a:masterClrMapping/>
  </p:clrMapOvr>
  <p:transition>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B4935-B8F2-44A7-B8A8-DC80A4A1E0E0}"/>
              </a:ext>
            </a:extLst>
          </p:cNvPr>
          <p:cNvSpPr>
            <a:spLocks noGrp="1"/>
          </p:cNvSpPr>
          <p:nvPr>
            <p:ph type="title"/>
          </p:nvPr>
        </p:nvSpPr>
        <p:spPr/>
        <p:txBody>
          <a:bodyPr/>
          <a:lstStyle/>
          <a:p>
            <a:r>
              <a:rPr lang="zh-CN" altLang="en-US" dirty="0"/>
              <a:t>新版本中不需要安装插件</a:t>
            </a:r>
          </a:p>
        </p:txBody>
      </p:sp>
      <p:pic>
        <p:nvPicPr>
          <p:cNvPr id="7" name="内容占位符 6">
            <a:extLst>
              <a:ext uri="{FF2B5EF4-FFF2-40B4-BE49-F238E27FC236}">
                <a16:creationId xmlns:a16="http://schemas.microsoft.com/office/drawing/2014/main" id="{F1F6DA80-9262-4D34-AB36-57EBA16623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810" y="1167430"/>
            <a:ext cx="8572380" cy="5143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灯片编号占位符 3">
            <a:extLst>
              <a:ext uri="{FF2B5EF4-FFF2-40B4-BE49-F238E27FC236}">
                <a16:creationId xmlns:a16="http://schemas.microsoft.com/office/drawing/2014/main" id="{E874AF94-CC1A-46C4-856C-9DDAF6FC9179}"/>
              </a:ext>
            </a:extLst>
          </p:cNvPr>
          <p:cNvSpPr>
            <a:spLocks noGrp="1"/>
          </p:cNvSpPr>
          <p:nvPr>
            <p:ph type="sldNum" sz="quarter" idx="10"/>
          </p:nvPr>
        </p:nvSpPr>
        <p:spPr/>
        <p:txBody>
          <a:bodyPr/>
          <a:lstStyle/>
          <a:p>
            <a:pPr>
              <a:defRPr/>
            </a:pPr>
            <a:fld id="{7BE01AD6-B923-4C41-AE1F-65531D7E5932}" type="slidenum">
              <a:rPr lang="zh-CN" altLang="en-US" smtClean="0"/>
              <a:pPr>
                <a:defRPr/>
              </a:pPr>
              <a:t>33</a:t>
            </a:fld>
            <a:endParaRPr lang="en-US" altLang="zh-CN"/>
          </a:p>
        </p:txBody>
      </p:sp>
      <p:sp>
        <p:nvSpPr>
          <p:cNvPr id="5" name="日期占位符 4">
            <a:extLst>
              <a:ext uri="{FF2B5EF4-FFF2-40B4-BE49-F238E27FC236}">
                <a16:creationId xmlns:a16="http://schemas.microsoft.com/office/drawing/2014/main" id="{C8709137-576F-4067-BB73-E34059FDAA62}"/>
              </a:ext>
            </a:extLst>
          </p:cNvPr>
          <p:cNvSpPr>
            <a:spLocks noGrp="1"/>
          </p:cNvSpPr>
          <p:nvPr>
            <p:ph type="dt" sz="half" idx="11"/>
          </p:nvPr>
        </p:nvSpPr>
        <p:spPr/>
        <p:txBody>
          <a:bodyPr/>
          <a:lstStyle/>
          <a:p>
            <a:pPr>
              <a:defRPr/>
            </a:pPr>
            <a:fld id="{EEE6FD6C-7840-4ECA-B751-0AF83003B6EF}" type="datetime11">
              <a:rPr lang="zh-CN" altLang="en-US" smtClean="0"/>
              <a:pPr>
                <a:defRPr/>
              </a:pPr>
              <a:t>06:27:48</a:t>
            </a:fld>
            <a:endParaRPr lang="en-US" altLang="zh-CN"/>
          </a:p>
        </p:txBody>
      </p:sp>
    </p:spTree>
    <p:extLst>
      <p:ext uri="{BB962C8B-B14F-4D97-AF65-F5344CB8AC3E}">
        <p14:creationId xmlns:p14="http://schemas.microsoft.com/office/powerpoint/2010/main" val="184623195"/>
      </p:ext>
    </p:extLst>
  </p:cSld>
  <p:clrMapOvr>
    <a:masterClrMapping/>
  </p:clrMapOvr>
  <p:transition>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E2A2B-7AC6-4819-AEC6-0F066A0BCC35}"/>
              </a:ext>
            </a:extLst>
          </p:cNvPr>
          <p:cNvSpPr>
            <a:spLocks noGrp="1"/>
          </p:cNvSpPr>
          <p:nvPr>
            <p:ph type="title"/>
          </p:nvPr>
        </p:nvSpPr>
        <p:spPr/>
        <p:txBody>
          <a:bodyPr/>
          <a:lstStyle/>
          <a:p>
            <a:r>
              <a:rPr lang="en-US" altLang="zh-CN" sz="4000" dirty="0"/>
              <a:t>Selenium</a:t>
            </a:r>
            <a:r>
              <a:rPr lang="zh-CN" altLang="en-US" sz="4000" dirty="0"/>
              <a:t>下载</a:t>
            </a:r>
          </a:p>
        </p:txBody>
      </p:sp>
      <p:sp>
        <p:nvSpPr>
          <p:cNvPr id="3" name="内容占位符 2">
            <a:extLst>
              <a:ext uri="{FF2B5EF4-FFF2-40B4-BE49-F238E27FC236}">
                <a16:creationId xmlns:a16="http://schemas.microsoft.com/office/drawing/2014/main" id="{2C37E0F5-14FB-4089-A9DB-E31EE8DB187D}"/>
              </a:ext>
            </a:extLst>
          </p:cNvPr>
          <p:cNvSpPr>
            <a:spLocks noGrp="1"/>
          </p:cNvSpPr>
          <p:nvPr>
            <p:ph idx="1"/>
          </p:nvPr>
        </p:nvSpPr>
        <p:spPr>
          <a:xfrm>
            <a:off x="827584" y="1124744"/>
            <a:ext cx="7772400" cy="4751387"/>
          </a:xfrm>
        </p:spPr>
        <p:txBody>
          <a:bodyPr/>
          <a:lstStyle/>
          <a:p>
            <a:r>
              <a:rPr lang="zh-CN" altLang="en-US" sz="2800" dirty="0"/>
              <a:t>下载地址：</a:t>
            </a:r>
            <a:r>
              <a:rPr lang="en-US" altLang="zh-CN" sz="2800" dirty="0"/>
              <a:t>https://www.seleniumhq.org/download/</a:t>
            </a:r>
            <a:r>
              <a:rPr lang="zh-CN" altLang="en-US" sz="2800" dirty="0"/>
              <a:t>（可能要开启蓝灯）</a:t>
            </a:r>
            <a:endParaRPr lang="en-US" altLang="zh-CN" sz="2800" dirty="0"/>
          </a:p>
          <a:p>
            <a:endParaRPr lang="zh-CN" altLang="en-US" sz="2800" dirty="0"/>
          </a:p>
        </p:txBody>
      </p:sp>
      <p:sp>
        <p:nvSpPr>
          <p:cNvPr id="4" name="灯片编号占位符 3">
            <a:extLst>
              <a:ext uri="{FF2B5EF4-FFF2-40B4-BE49-F238E27FC236}">
                <a16:creationId xmlns:a16="http://schemas.microsoft.com/office/drawing/2014/main" id="{D69FC8C3-7FDE-48D8-A860-4DB008E666A5}"/>
              </a:ext>
            </a:extLst>
          </p:cNvPr>
          <p:cNvSpPr>
            <a:spLocks noGrp="1"/>
          </p:cNvSpPr>
          <p:nvPr>
            <p:ph type="sldNum" sz="quarter" idx="10"/>
          </p:nvPr>
        </p:nvSpPr>
        <p:spPr/>
        <p:txBody>
          <a:bodyPr/>
          <a:lstStyle/>
          <a:p>
            <a:pPr>
              <a:defRPr/>
            </a:pPr>
            <a:fld id="{7BE01AD6-B923-4C41-AE1F-65531D7E5932}" type="slidenum">
              <a:rPr lang="zh-CN" altLang="en-US" smtClean="0"/>
              <a:pPr>
                <a:defRPr/>
              </a:pPr>
              <a:t>34</a:t>
            </a:fld>
            <a:endParaRPr lang="en-US" altLang="zh-CN"/>
          </a:p>
        </p:txBody>
      </p:sp>
      <p:sp>
        <p:nvSpPr>
          <p:cNvPr id="5" name="日期占位符 4">
            <a:extLst>
              <a:ext uri="{FF2B5EF4-FFF2-40B4-BE49-F238E27FC236}">
                <a16:creationId xmlns:a16="http://schemas.microsoft.com/office/drawing/2014/main" id="{45A6690C-7B07-4593-A244-1022DCE8B4F7}"/>
              </a:ext>
            </a:extLst>
          </p:cNvPr>
          <p:cNvSpPr>
            <a:spLocks noGrp="1"/>
          </p:cNvSpPr>
          <p:nvPr>
            <p:ph type="dt" sz="half" idx="11"/>
          </p:nvPr>
        </p:nvSpPr>
        <p:spPr/>
        <p:txBody>
          <a:bodyPr/>
          <a:lstStyle/>
          <a:p>
            <a:pPr>
              <a:defRPr/>
            </a:pPr>
            <a:fld id="{EEE6FD6C-7840-4ECA-B751-0AF83003B6EF}" type="datetime11">
              <a:rPr lang="zh-CN" altLang="en-US" smtClean="0"/>
              <a:pPr>
                <a:defRPr/>
              </a:pPr>
              <a:t>06:27:48</a:t>
            </a:fld>
            <a:endParaRPr lang="en-US" altLang="zh-CN"/>
          </a:p>
        </p:txBody>
      </p:sp>
      <p:pic>
        <p:nvPicPr>
          <p:cNvPr id="6" name="图片 5">
            <a:extLst>
              <a:ext uri="{FF2B5EF4-FFF2-40B4-BE49-F238E27FC236}">
                <a16:creationId xmlns:a16="http://schemas.microsoft.com/office/drawing/2014/main" id="{BEA296CF-2A3F-4667-9C97-9FD140166EE8}"/>
              </a:ext>
            </a:extLst>
          </p:cNvPr>
          <p:cNvPicPr>
            <a:picLocks noChangeAspect="1"/>
          </p:cNvPicPr>
          <p:nvPr/>
        </p:nvPicPr>
        <p:blipFill>
          <a:blip r:embed="rId2"/>
          <a:stretch>
            <a:fillRect/>
          </a:stretch>
        </p:blipFill>
        <p:spPr>
          <a:xfrm>
            <a:off x="1187624" y="2486014"/>
            <a:ext cx="7160980" cy="28151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圆角 6">
            <a:extLst>
              <a:ext uri="{FF2B5EF4-FFF2-40B4-BE49-F238E27FC236}">
                <a16:creationId xmlns:a16="http://schemas.microsoft.com/office/drawing/2014/main" id="{B4C88164-3362-4002-B861-A554964DC168}"/>
              </a:ext>
            </a:extLst>
          </p:cNvPr>
          <p:cNvSpPr/>
          <p:nvPr/>
        </p:nvSpPr>
        <p:spPr bwMode="auto">
          <a:xfrm>
            <a:off x="4572000" y="4149080"/>
            <a:ext cx="792088" cy="288032"/>
          </a:xfrm>
          <a:prstGeom prst="roundRect">
            <a:avLst/>
          </a:prstGeom>
          <a:noFill/>
          <a:ln w="38100">
            <a:prstDash val="sysDash"/>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4297665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300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3"/>
          <p:cNvSpPr>
            <a:spLocks noGrp="1"/>
          </p:cNvSpPr>
          <p:nvPr>
            <p:ph type="sldNum" sz="quarter" idx="10"/>
          </p:nvPr>
        </p:nvSpPr>
        <p:spPr>
          <a:noFill/>
        </p:spPr>
        <p:txBody>
          <a:bodyPr/>
          <a:lstStyle/>
          <a:p>
            <a:fld id="{B2863938-3306-4F6E-95DC-5A126690D637}" type="slidenum">
              <a:rPr lang="zh-CN" altLang="en-US" smtClean="0">
                <a:latin typeface="Arial" charset="0"/>
                <a:ea typeface="宋体" charset="-122"/>
              </a:rPr>
              <a:pPr/>
              <a:t>35</a:t>
            </a:fld>
            <a:endParaRPr lang="en-US" altLang="zh-CN">
              <a:latin typeface="Arial" charset="0"/>
              <a:ea typeface="宋体" charset="-122"/>
            </a:endParaRPr>
          </a:p>
        </p:txBody>
      </p:sp>
      <p:sp>
        <p:nvSpPr>
          <p:cNvPr id="115714" name="日期占位符 4"/>
          <p:cNvSpPr>
            <a:spLocks noGrp="1"/>
          </p:cNvSpPr>
          <p:nvPr>
            <p:ph type="dt" sz="quarter" idx="11"/>
          </p:nvPr>
        </p:nvSpPr>
        <p:spPr>
          <a:noFill/>
          <a:ln>
            <a:miter lim="800000"/>
            <a:headEnd/>
            <a:tailEnd/>
          </a:ln>
        </p:spPr>
        <p:txBody>
          <a:bodyPr/>
          <a:lstStyle/>
          <a:p>
            <a:fld id="{CA5A588E-FA71-4E4A-889B-8CDBB32E5013}"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5715" name="Rectangle 2"/>
          <p:cNvSpPr>
            <a:spLocks noGrp="1" noChangeArrowheads="1"/>
          </p:cNvSpPr>
          <p:nvPr>
            <p:ph type="title"/>
          </p:nvPr>
        </p:nvSpPr>
        <p:spPr>
          <a:xfrm>
            <a:off x="1873250" y="152400"/>
            <a:ext cx="7667625" cy="800100"/>
          </a:xfrm>
        </p:spPr>
        <p:txBody>
          <a:bodyPr/>
          <a:lstStyle/>
          <a:p>
            <a:pPr eaLnBrk="1" hangingPunct="1"/>
            <a:r>
              <a:rPr lang="zh-CN" altLang="en-US" dirty="0"/>
              <a:t>1.Selenium</a:t>
            </a:r>
            <a:r>
              <a:rPr lang="en-US" altLang="zh-CN" dirty="0"/>
              <a:t>2 </a:t>
            </a:r>
            <a:r>
              <a:rPr lang="zh-CN" altLang="en-US" dirty="0"/>
              <a:t>简介</a:t>
            </a:r>
          </a:p>
        </p:txBody>
      </p:sp>
      <p:sp>
        <p:nvSpPr>
          <p:cNvPr id="115716" name="Rectangle 3"/>
          <p:cNvSpPr>
            <a:spLocks noGrp="1" noChangeArrowheads="1"/>
          </p:cNvSpPr>
          <p:nvPr>
            <p:ph type="body" idx="1"/>
          </p:nvPr>
        </p:nvSpPr>
        <p:spPr>
          <a:xfrm>
            <a:off x="719138" y="981075"/>
            <a:ext cx="8174037" cy="4895850"/>
          </a:xfrm>
        </p:spPr>
        <p:txBody>
          <a:bodyPr/>
          <a:lstStyle/>
          <a:p>
            <a:pPr eaLnBrk="1" hangingPunct="1">
              <a:lnSpc>
                <a:spcPct val="120000"/>
              </a:lnSpc>
            </a:pPr>
            <a:r>
              <a:rPr lang="en-US" altLang="zh-CN" dirty="0"/>
              <a:t>Selenium 2.0 = </a:t>
            </a:r>
            <a:r>
              <a:rPr lang="en-US" altLang="zh-CN" dirty="0" err="1"/>
              <a:t>webdriver</a:t>
            </a:r>
            <a:r>
              <a:rPr lang="en-US" altLang="zh-CN" dirty="0"/>
              <a:t> </a:t>
            </a:r>
          </a:p>
          <a:p>
            <a:pPr eaLnBrk="1" hangingPunct="1">
              <a:lnSpc>
                <a:spcPct val="120000"/>
              </a:lnSpc>
            </a:pPr>
            <a:r>
              <a:rPr lang="zh-CN" altLang="en-US" dirty="0"/>
              <a:t>通过更灵活的机制去操控浏览器，就能很好的绕过浏览器</a:t>
            </a:r>
            <a:r>
              <a:rPr lang="en-US" altLang="zh-CN" dirty="0"/>
              <a:t>JavaScript</a:t>
            </a:r>
            <a:r>
              <a:rPr lang="zh-CN" altLang="en-US" dirty="0"/>
              <a:t>的安全限制</a:t>
            </a:r>
          </a:p>
          <a:p>
            <a:pPr eaLnBrk="1" hangingPunct="1">
              <a:lnSpc>
                <a:spcPct val="120000"/>
              </a:lnSpc>
            </a:pPr>
            <a:r>
              <a:rPr lang="zh-CN" altLang="en-US" dirty="0"/>
              <a:t>可以调用系统设备操作，尤其是当需要一些键盘和鼠标操作时，通过这些技术，可以更好的模拟用户的真实浏览器操作</a:t>
            </a:r>
          </a:p>
          <a:p>
            <a:pPr eaLnBrk="1" hangingPunct="1">
              <a:lnSpc>
                <a:spcPct val="120000"/>
              </a:lnSpc>
            </a:pPr>
            <a:r>
              <a:rPr lang="en-US" altLang="zh-CN" dirty="0"/>
              <a:t>Selenium 2</a:t>
            </a:r>
            <a:r>
              <a:rPr lang="zh-CN" altLang="en-US" dirty="0"/>
              <a:t>的</a:t>
            </a:r>
            <a:r>
              <a:rPr lang="en-US" altLang="zh-CN" dirty="0"/>
              <a:t>API</a:t>
            </a:r>
            <a:r>
              <a:rPr lang="zh-CN" altLang="en-US" dirty="0"/>
              <a:t>更容易理解和使用，不依赖于任何的测试框架</a:t>
            </a:r>
          </a:p>
        </p:txBody>
      </p:sp>
    </p:spTree>
  </p:cSld>
  <p:clrMapOvr>
    <a:masterClrMapping/>
  </p:clrMapOvr>
  <p:transition>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灯片编号占位符 3"/>
          <p:cNvSpPr>
            <a:spLocks noGrp="1"/>
          </p:cNvSpPr>
          <p:nvPr>
            <p:ph type="sldNum" sz="quarter" idx="10"/>
          </p:nvPr>
        </p:nvSpPr>
        <p:spPr>
          <a:noFill/>
        </p:spPr>
        <p:txBody>
          <a:bodyPr/>
          <a:lstStyle/>
          <a:p>
            <a:fld id="{EE9B91AB-F301-40C1-A19F-A69A6D966A68}" type="slidenum">
              <a:rPr lang="zh-CN" altLang="en-US" smtClean="0">
                <a:latin typeface="Arial" charset="0"/>
                <a:ea typeface="宋体" charset="-122"/>
              </a:rPr>
              <a:pPr/>
              <a:t>36</a:t>
            </a:fld>
            <a:endParaRPr lang="en-US" altLang="zh-CN">
              <a:latin typeface="Arial" charset="0"/>
              <a:ea typeface="宋体" charset="-122"/>
            </a:endParaRPr>
          </a:p>
        </p:txBody>
      </p:sp>
      <p:sp>
        <p:nvSpPr>
          <p:cNvPr id="116738" name="日期占位符 4"/>
          <p:cNvSpPr>
            <a:spLocks noGrp="1"/>
          </p:cNvSpPr>
          <p:nvPr>
            <p:ph type="dt" sz="quarter" idx="11"/>
          </p:nvPr>
        </p:nvSpPr>
        <p:spPr>
          <a:noFill/>
          <a:ln>
            <a:miter lim="800000"/>
            <a:headEnd/>
            <a:tailEnd/>
          </a:ln>
        </p:spPr>
        <p:txBody>
          <a:bodyPr/>
          <a:lstStyle/>
          <a:p>
            <a:fld id="{DF3137AE-A291-44BF-8E16-F7DAB2005057}"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6739" name="Rectangle 2"/>
          <p:cNvSpPr>
            <a:spLocks noGrp="1" noChangeArrowheads="1"/>
          </p:cNvSpPr>
          <p:nvPr>
            <p:ph type="title"/>
          </p:nvPr>
        </p:nvSpPr>
        <p:spPr>
          <a:xfrm>
            <a:off x="1800225" y="152400"/>
            <a:ext cx="7667625" cy="800100"/>
          </a:xfrm>
        </p:spPr>
        <p:txBody>
          <a:bodyPr/>
          <a:lstStyle/>
          <a:p>
            <a:pPr eaLnBrk="1" hangingPunct="1"/>
            <a:r>
              <a:rPr lang="zh-CN" altLang="en-US" sz="4000" dirty="0"/>
              <a:t>2</a:t>
            </a:r>
            <a:r>
              <a:rPr lang="en-US" altLang="zh-CN" sz="4000" dirty="0"/>
              <a:t>.</a:t>
            </a:r>
            <a:r>
              <a:rPr lang="zh-CN" altLang="en-US" sz="4000" dirty="0"/>
              <a:t>什么情况下选用</a:t>
            </a:r>
            <a:r>
              <a:rPr lang="en-US" altLang="zh-CN" sz="4000" dirty="0"/>
              <a:t>WebDriver</a:t>
            </a:r>
            <a:r>
              <a:rPr lang="zh-CN" altLang="en-US" dirty="0"/>
              <a:t>？</a:t>
            </a:r>
          </a:p>
        </p:txBody>
      </p:sp>
      <p:sp>
        <p:nvSpPr>
          <p:cNvPr id="116740" name="Rectangle 3"/>
          <p:cNvSpPr>
            <a:spLocks noGrp="1" noChangeArrowheads="1"/>
          </p:cNvSpPr>
          <p:nvPr>
            <p:ph type="body" idx="1"/>
          </p:nvPr>
        </p:nvSpPr>
        <p:spPr>
          <a:xfrm>
            <a:off x="468313" y="1412875"/>
            <a:ext cx="8229600" cy="4530725"/>
          </a:xfrm>
        </p:spPr>
        <p:txBody>
          <a:bodyPr/>
          <a:lstStyle/>
          <a:p>
            <a:pPr eaLnBrk="1" hangingPunct="1"/>
            <a:r>
              <a:rPr lang="en-US" altLang="zh-CN" dirty="0"/>
              <a:t>multiple frames, multiple browser windows, popups, and alerts</a:t>
            </a:r>
          </a:p>
          <a:p>
            <a:pPr eaLnBrk="1" hangingPunct="1"/>
            <a:r>
              <a:rPr lang="zh-CN" altLang="en-US" dirty="0"/>
              <a:t>页面导航</a:t>
            </a:r>
          </a:p>
          <a:p>
            <a:pPr eaLnBrk="1" hangingPunct="1"/>
            <a:r>
              <a:rPr lang="zh-CN" altLang="en-US" dirty="0"/>
              <a:t>下拉列表</a:t>
            </a:r>
          </a:p>
          <a:p>
            <a:pPr eaLnBrk="1" hangingPunct="1"/>
            <a:r>
              <a:rPr lang="zh-CN" altLang="en-US" dirty="0"/>
              <a:t>基于</a:t>
            </a:r>
            <a:r>
              <a:rPr lang="en-US" altLang="zh-CN" dirty="0"/>
              <a:t>AJAX</a:t>
            </a:r>
            <a:r>
              <a:rPr lang="zh-CN" altLang="en-US" dirty="0"/>
              <a:t>的</a:t>
            </a:r>
            <a:r>
              <a:rPr lang="en-US" altLang="zh-CN" dirty="0"/>
              <a:t>UI</a:t>
            </a:r>
            <a:r>
              <a:rPr lang="zh-CN" altLang="en-US" dirty="0"/>
              <a:t>元素</a:t>
            </a:r>
          </a:p>
        </p:txBody>
      </p:sp>
    </p:spTree>
  </p:cSld>
  <p:clrMapOvr>
    <a:masterClrMapping/>
  </p:clrMapOvr>
  <p:transition>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灯片编号占位符 4"/>
          <p:cNvSpPr>
            <a:spLocks noGrp="1"/>
          </p:cNvSpPr>
          <p:nvPr>
            <p:ph type="sldNum" sz="quarter" idx="10"/>
          </p:nvPr>
        </p:nvSpPr>
        <p:spPr>
          <a:noFill/>
        </p:spPr>
        <p:txBody>
          <a:bodyPr/>
          <a:lstStyle/>
          <a:p>
            <a:fld id="{0A9D4495-BD9D-4C3D-AF69-6DD85A022BE5}" type="slidenum">
              <a:rPr lang="zh-CN" altLang="en-US" smtClean="0">
                <a:latin typeface="Arial" charset="0"/>
                <a:ea typeface="宋体" charset="-122"/>
              </a:rPr>
              <a:pPr/>
              <a:t>37</a:t>
            </a:fld>
            <a:endParaRPr lang="en-US" altLang="zh-CN">
              <a:latin typeface="Arial" charset="0"/>
              <a:ea typeface="宋体" charset="-122"/>
            </a:endParaRPr>
          </a:p>
        </p:txBody>
      </p:sp>
      <p:sp>
        <p:nvSpPr>
          <p:cNvPr id="117762" name="日期占位符 5"/>
          <p:cNvSpPr>
            <a:spLocks noGrp="1"/>
          </p:cNvSpPr>
          <p:nvPr>
            <p:ph type="dt" sz="quarter" idx="11"/>
          </p:nvPr>
        </p:nvSpPr>
        <p:spPr>
          <a:noFill/>
          <a:ln>
            <a:miter lim="800000"/>
            <a:headEnd/>
            <a:tailEnd/>
          </a:ln>
        </p:spPr>
        <p:txBody>
          <a:bodyPr/>
          <a:lstStyle/>
          <a:p>
            <a:fld id="{D0400AE4-ACD9-4BE0-9C3C-039FDF34426F}"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7763" name="Rectangle 2"/>
          <p:cNvSpPr>
            <a:spLocks noGrp="1" noChangeArrowheads="1"/>
          </p:cNvSpPr>
          <p:nvPr>
            <p:ph type="title"/>
          </p:nvPr>
        </p:nvSpPr>
        <p:spPr/>
        <p:txBody>
          <a:bodyPr/>
          <a:lstStyle/>
          <a:p>
            <a:pPr eaLnBrk="1" hangingPunct="1"/>
            <a:r>
              <a:rPr lang="zh-CN" altLang="en-US" sz="4000" dirty="0"/>
              <a:t>3.</a:t>
            </a:r>
            <a:r>
              <a:rPr lang="en-US" altLang="zh-CN" sz="4000" dirty="0" err="1"/>
              <a:t>Selenium+webdriver</a:t>
            </a:r>
            <a:r>
              <a:rPr lang="zh-CN" altLang="en-US" sz="4000" dirty="0"/>
              <a:t>实例</a:t>
            </a:r>
          </a:p>
        </p:txBody>
      </p:sp>
      <p:sp>
        <p:nvSpPr>
          <p:cNvPr id="117764" name="Rectangle 3"/>
          <p:cNvSpPr>
            <a:spLocks noGrp="1" noChangeArrowheads="1"/>
          </p:cNvSpPr>
          <p:nvPr>
            <p:ph type="body" sz="half" idx="1"/>
          </p:nvPr>
        </p:nvSpPr>
        <p:spPr>
          <a:xfrm>
            <a:off x="863600" y="1376363"/>
            <a:ext cx="3814763" cy="4751387"/>
          </a:xfrm>
        </p:spPr>
        <p:txBody>
          <a:bodyPr/>
          <a:lstStyle/>
          <a:p>
            <a:pPr eaLnBrk="1" hangingPunct="1">
              <a:lnSpc>
                <a:spcPct val="80000"/>
              </a:lnSpc>
              <a:buFont typeface="Wingdings" pitchFamily="2" charset="2"/>
              <a:buNone/>
            </a:pPr>
            <a:endParaRPr lang="zh-CN" altLang="en-US" sz="3600"/>
          </a:p>
          <a:p>
            <a:pPr eaLnBrk="1" hangingPunct="1">
              <a:lnSpc>
                <a:spcPct val="80000"/>
              </a:lnSpc>
              <a:buFont typeface="Wingdings" pitchFamily="2" charset="2"/>
              <a:buNone/>
            </a:pPr>
            <a:endParaRPr lang="zh-CN" altLang="en-US" sz="3600"/>
          </a:p>
        </p:txBody>
      </p:sp>
      <p:pic>
        <p:nvPicPr>
          <p:cNvPr id="4" name="图片 3">
            <a:extLst>
              <a:ext uri="{FF2B5EF4-FFF2-40B4-BE49-F238E27FC236}">
                <a16:creationId xmlns:a16="http://schemas.microsoft.com/office/drawing/2014/main" id="{610DEA24-EDFA-4286-955C-58727C2ADA27}"/>
              </a:ext>
            </a:extLst>
          </p:cNvPr>
          <p:cNvPicPr>
            <a:picLocks noChangeAspect="1"/>
          </p:cNvPicPr>
          <p:nvPr/>
        </p:nvPicPr>
        <p:blipFill rotWithShape="1">
          <a:blip r:embed="rId3"/>
          <a:srcRect t="23052"/>
          <a:stretch/>
        </p:blipFill>
        <p:spPr>
          <a:xfrm>
            <a:off x="35496" y="226677"/>
            <a:ext cx="9005403" cy="6491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矩形: 圆角 4">
            <a:extLst>
              <a:ext uri="{FF2B5EF4-FFF2-40B4-BE49-F238E27FC236}">
                <a16:creationId xmlns:a16="http://schemas.microsoft.com/office/drawing/2014/main" id="{72634DC4-CA60-490A-8AE9-93CB03DE63A2}"/>
              </a:ext>
            </a:extLst>
          </p:cNvPr>
          <p:cNvSpPr/>
          <p:nvPr/>
        </p:nvSpPr>
        <p:spPr bwMode="auto">
          <a:xfrm>
            <a:off x="1115616" y="1026777"/>
            <a:ext cx="7578364" cy="241983"/>
          </a:xfrm>
          <a:prstGeom prst="roundRect">
            <a:avLst/>
          </a:prstGeom>
          <a:noFill/>
          <a:ln w="25400" cap="flat" cmpd="sng" algn="ctr">
            <a:solidFill>
              <a:srgbClr val="FF0000"/>
            </a:solidFill>
            <a:prstDash val="sys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 name="直接箭头连接符 6">
            <a:extLst>
              <a:ext uri="{FF2B5EF4-FFF2-40B4-BE49-F238E27FC236}">
                <a16:creationId xmlns:a16="http://schemas.microsoft.com/office/drawing/2014/main" id="{33372DC6-7727-425D-A93B-4D3464739990}"/>
              </a:ext>
            </a:extLst>
          </p:cNvPr>
          <p:cNvCxnSpPr>
            <a:cxnSpLocks/>
          </p:cNvCxnSpPr>
          <p:nvPr/>
        </p:nvCxnSpPr>
        <p:spPr bwMode="auto">
          <a:xfrm flipH="1" flipV="1">
            <a:off x="7759700" y="1306524"/>
            <a:ext cx="268684" cy="250269"/>
          </a:xfrm>
          <a:prstGeom prst="straightConnector1">
            <a:avLst/>
          </a:prstGeom>
          <a:noFill/>
          <a:ln w="254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 name="文本框 7">
            <a:extLst>
              <a:ext uri="{FF2B5EF4-FFF2-40B4-BE49-F238E27FC236}">
                <a16:creationId xmlns:a16="http://schemas.microsoft.com/office/drawing/2014/main" id="{D9FF8920-A54C-4B9B-9CDC-7E37C1A3ACE1}"/>
              </a:ext>
            </a:extLst>
          </p:cNvPr>
          <p:cNvSpPr txBox="1"/>
          <p:nvPr/>
        </p:nvSpPr>
        <p:spPr>
          <a:xfrm>
            <a:off x="7118967" y="1484784"/>
            <a:ext cx="1710583" cy="967559"/>
          </a:xfrm>
          <a:prstGeom prst="rect">
            <a:avLst/>
          </a:prstGeom>
          <a:noFill/>
        </p:spPr>
        <p:txBody>
          <a:bodyPr wrap="square" rtlCol="0">
            <a:spAutoFit/>
          </a:bodyPr>
          <a:lstStyle/>
          <a:p>
            <a:pPr algn="ctr"/>
            <a:r>
              <a:rPr lang="en-US" altLang="zh-CN" dirty="0">
                <a:solidFill>
                  <a:srgbClr val="C00000"/>
                </a:solidFill>
                <a:latin typeface="+mn-ea"/>
                <a:ea typeface="+mn-ea"/>
              </a:rPr>
              <a:t>Firefox</a:t>
            </a:r>
            <a:r>
              <a:rPr lang="zh-CN" altLang="en-US" dirty="0">
                <a:solidFill>
                  <a:srgbClr val="C00000"/>
                </a:solidFill>
                <a:latin typeface="+mn-ea"/>
                <a:ea typeface="+mn-ea"/>
              </a:rPr>
              <a:t>低版本不需要写这行</a:t>
            </a:r>
          </a:p>
        </p:txBody>
      </p:sp>
    </p:spTree>
  </p:cSld>
  <p:clrMapOvr>
    <a:masterClrMapping/>
  </p:clrMapOvr>
  <p:transition>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C8E52-EA8A-400D-9A96-EBD82C55A871}"/>
              </a:ext>
            </a:extLst>
          </p:cNvPr>
          <p:cNvSpPr>
            <a:spLocks noGrp="1"/>
          </p:cNvSpPr>
          <p:nvPr>
            <p:ph type="title"/>
          </p:nvPr>
        </p:nvSpPr>
        <p:spPr/>
        <p:txBody>
          <a:bodyPr/>
          <a:lstStyle/>
          <a:p>
            <a:r>
              <a:rPr lang="zh-CN" altLang="en-US" sz="4000" dirty="0"/>
              <a:t>3.</a:t>
            </a:r>
            <a:r>
              <a:rPr lang="en-US" altLang="zh-CN" sz="4000" dirty="0" err="1"/>
              <a:t>Selenium+webdriver</a:t>
            </a:r>
            <a:r>
              <a:rPr lang="zh-CN" altLang="en-US" sz="4000" dirty="0"/>
              <a:t>实例</a:t>
            </a:r>
          </a:p>
        </p:txBody>
      </p:sp>
      <p:sp>
        <p:nvSpPr>
          <p:cNvPr id="5" name="灯片编号占位符 4">
            <a:extLst>
              <a:ext uri="{FF2B5EF4-FFF2-40B4-BE49-F238E27FC236}">
                <a16:creationId xmlns:a16="http://schemas.microsoft.com/office/drawing/2014/main" id="{E3948DD2-596F-43E3-96CB-E73C9434BEF7}"/>
              </a:ext>
            </a:extLst>
          </p:cNvPr>
          <p:cNvSpPr>
            <a:spLocks noGrp="1"/>
          </p:cNvSpPr>
          <p:nvPr>
            <p:ph type="sldNum" sz="quarter" idx="10"/>
          </p:nvPr>
        </p:nvSpPr>
        <p:spPr/>
        <p:txBody>
          <a:bodyPr/>
          <a:lstStyle/>
          <a:p>
            <a:pPr>
              <a:defRPr/>
            </a:pPr>
            <a:fld id="{0619C266-201F-43FE-BB9E-57110F54B978}" type="slidenum">
              <a:rPr lang="zh-CN" altLang="en-US" smtClean="0"/>
              <a:pPr>
                <a:defRPr/>
              </a:pPr>
              <a:t>38</a:t>
            </a:fld>
            <a:endParaRPr lang="en-US" altLang="zh-CN"/>
          </a:p>
        </p:txBody>
      </p:sp>
      <p:sp>
        <p:nvSpPr>
          <p:cNvPr id="6" name="日期占位符 5">
            <a:extLst>
              <a:ext uri="{FF2B5EF4-FFF2-40B4-BE49-F238E27FC236}">
                <a16:creationId xmlns:a16="http://schemas.microsoft.com/office/drawing/2014/main" id="{085F6C51-6593-4607-9DF9-64143AAED8C3}"/>
              </a:ext>
            </a:extLst>
          </p:cNvPr>
          <p:cNvSpPr>
            <a:spLocks noGrp="1"/>
          </p:cNvSpPr>
          <p:nvPr>
            <p:ph type="dt" sz="half" idx="11"/>
          </p:nvPr>
        </p:nvSpPr>
        <p:spPr/>
        <p:txBody>
          <a:bodyPr/>
          <a:lstStyle/>
          <a:p>
            <a:pPr>
              <a:defRPr/>
            </a:pPr>
            <a:fld id="{BF37D41D-AF7C-4F62-BC21-49AD4A7795A0}" type="datetime11">
              <a:rPr lang="zh-CN" altLang="en-US" smtClean="0"/>
              <a:pPr>
                <a:defRPr/>
              </a:pPr>
              <a:t>06:27:48</a:t>
            </a:fld>
            <a:endParaRPr lang="en-US" altLang="zh-CN"/>
          </a:p>
        </p:txBody>
      </p:sp>
      <p:pic>
        <p:nvPicPr>
          <p:cNvPr id="4" name="图片 3">
            <a:extLst>
              <a:ext uri="{FF2B5EF4-FFF2-40B4-BE49-F238E27FC236}">
                <a16:creationId xmlns:a16="http://schemas.microsoft.com/office/drawing/2014/main" id="{341887C6-CE36-46B0-9302-BDAF1F20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03" y="989013"/>
            <a:ext cx="8779393" cy="5267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0290135"/>
      </p:ext>
    </p:extLst>
  </p:cSld>
  <p:clrMapOvr>
    <a:masterClrMapping/>
  </p:clrMapOvr>
  <p:transition>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A6154B7-8CB2-4B7A-922F-E698071ABE54}"/>
              </a:ext>
            </a:extLst>
          </p:cNvPr>
          <p:cNvSpPr>
            <a:spLocks noGrp="1"/>
          </p:cNvSpPr>
          <p:nvPr>
            <p:ph type="title"/>
          </p:nvPr>
        </p:nvSpPr>
        <p:spPr/>
        <p:txBody>
          <a:bodyPr/>
          <a:lstStyle/>
          <a:p>
            <a:r>
              <a:rPr lang="en-US" altLang="zh-CN" sz="4000" dirty="0"/>
              <a:t>3</a:t>
            </a:r>
            <a:r>
              <a:rPr lang="zh-CN" altLang="en-US" sz="4000" dirty="0"/>
              <a:t>.</a:t>
            </a:r>
            <a:r>
              <a:rPr lang="en-US" altLang="zh-CN" sz="4000" dirty="0" err="1"/>
              <a:t>Selenium+webdriver</a:t>
            </a:r>
            <a:r>
              <a:rPr lang="zh-CN" altLang="en-US" sz="4000" dirty="0"/>
              <a:t>实例</a:t>
            </a:r>
          </a:p>
        </p:txBody>
      </p:sp>
      <p:sp>
        <p:nvSpPr>
          <p:cNvPr id="8" name="内容占位符 7">
            <a:extLst>
              <a:ext uri="{FF2B5EF4-FFF2-40B4-BE49-F238E27FC236}">
                <a16:creationId xmlns:a16="http://schemas.microsoft.com/office/drawing/2014/main" id="{E0AB1802-366F-41BA-827D-38BE514B29A5}"/>
              </a:ext>
            </a:extLst>
          </p:cNvPr>
          <p:cNvSpPr>
            <a:spLocks noGrp="1"/>
          </p:cNvSpPr>
          <p:nvPr>
            <p:ph idx="1"/>
          </p:nvPr>
        </p:nvSpPr>
        <p:spPr>
          <a:xfrm>
            <a:off x="755576" y="1196752"/>
            <a:ext cx="7772400" cy="4751387"/>
          </a:xfrm>
        </p:spPr>
        <p:txBody>
          <a:bodyPr/>
          <a:lstStyle/>
          <a:p>
            <a:r>
              <a:rPr lang="en-US" altLang="zh-CN" sz="2800" dirty="0"/>
              <a:t>Selenium</a:t>
            </a:r>
            <a:r>
              <a:rPr lang="zh-CN" altLang="en-US" sz="2800" dirty="0"/>
              <a:t> </a:t>
            </a:r>
            <a:r>
              <a:rPr lang="en-US" altLang="zh-CN" sz="2800" dirty="0"/>
              <a:t>3</a:t>
            </a:r>
            <a:r>
              <a:rPr lang="zh-CN" altLang="en-US" sz="2800" dirty="0"/>
              <a:t>火狐版本太高会报错“</a:t>
            </a:r>
            <a:r>
              <a:rPr lang="en-US" altLang="zh-CN" sz="2800" dirty="0" err="1"/>
              <a:t>IllegalStateException</a:t>
            </a:r>
            <a:r>
              <a:rPr lang="zh-CN" altLang="en-US" sz="2800" dirty="0"/>
              <a:t>”，一般</a:t>
            </a:r>
            <a:r>
              <a:rPr lang="en-US" altLang="zh-CN" sz="2800" dirty="0"/>
              <a:t>Selenium 2</a:t>
            </a:r>
            <a:r>
              <a:rPr lang="zh-CN" altLang="en-US" sz="2800" dirty="0"/>
              <a:t>支持</a:t>
            </a:r>
            <a:r>
              <a:rPr lang="en-US" altLang="zh-CN" sz="2800" dirty="0"/>
              <a:t>46</a:t>
            </a:r>
            <a:r>
              <a:rPr lang="zh-CN" altLang="en-US" sz="2800" dirty="0"/>
              <a:t>以下</a:t>
            </a:r>
            <a:endParaRPr lang="en-US" altLang="zh-CN" sz="2800" dirty="0"/>
          </a:p>
          <a:p>
            <a:r>
              <a:rPr lang="zh-CN" altLang="en-US" sz="2800" b="1" dirty="0"/>
              <a:t>解决方案：</a:t>
            </a:r>
            <a:r>
              <a:rPr lang="zh-CN" altLang="en-US" sz="2800" dirty="0"/>
              <a:t>到官网上下载与系统相应的最新版本</a:t>
            </a:r>
            <a:r>
              <a:rPr lang="en-US" altLang="zh-CN" sz="2800" dirty="0" err="1"/>
              <a:t>GeckoDriver</a:t>
            </a:r>
            <a:endParaRPr lang="en-US" altLang="zh-CN" sz="2800" dirty="0"/>
          </a:p>
          <a:p>
            <a:r>
              <a:rPr lang="en-US" altLang="zh-CN" sz="2800" dirty="0"/>
              <a:t>Gecko</a:t>
            </a:r>
            <a:r>
              <a:rPr lang="zh-CN" altLang="en-US" sz="2800" dirty="0"/>
              <a:t>是由</a:t>
            </a:r>
            <a:r>
              <a:rPr lang="en-US" altLang="zh-CN" sz="2800" dirty="0" err="1"/>
              <a:t>Mocilla</a:t>
            </a:r>
            <a:r>
              <a:rPr lang="zh-CN" altLang="en-US" sz="2800" dirty="0"/>
              <a:t>开发的许多应用程序中的</a:t>
            </a:r>
            <a:r>
              <a:rPr lang="en-US" altLang="zh-CN" sz="2800" dirty="0"/>
              <a:t>Web</a:t>
            </a:r>
            <a:r>
              <a:rPr lang="zh-CN" altLang="en-US" sz="2800" dirty="0"/>
              <a:t>浏览器引擎</a:t>
            </a:r>
          </a:p>
          <a:p>
            <a:r>
              <a:rPr lang="en-US" altLang="zh-CN" sz="2800" dirty="0"/>
              <a:t>Gecko</a:t>
            </a:r>
            <a:r>
              <a:rPr lang="zh-CN" altLang="en-US" sz="2800" dirty="0"/>
              <a:t>则是一种介于</a:t>
            </a:r>
            <a:r>
              <a:rPr lang="en-US" altLang="zh-CN" sz="2800" dirty="0"/>
              <a:t>Selenium</a:t>
            </a:r>
            <a:r>
              <a:rPr lang="zh-CN" altLang="en-US" sz="2800" dirty="0"/>
              <a:t>的测试代码与</a:t>
            </a:r>
            <a:r>
              <a:rPr lang="en-US" altLang="zh-CN" sz="2800" dirty="0" err="1"/>
              <a:t>Firfox</a:t>
            </a:r>
            <a:r>
              <a:rPr lang="zh-CN" altLang="en-US" sz="2800" dirty="0"/>
              <a:t>浏览器之间的链接，是使用</a:t>
            </a:r>
            <a:r>
              <a:rPr lang="en-US" altLang="zh-CN" sz="2800" dirty="0"/>
              <a:t>W3C WebDriver</a:t>
            </a:r>
            <a:r>
              <a:rPr lang="zh-CN" altLang="en-US" sz="2800" dirty="0"/>
              <a:t>兼容客户端的一种代理与</a:t>
            </a:r>
            <a:r>
              <a:rPr lang="en-US" altLang="zh-CN" sz="2800" dirty="0"/>
              <a:t>Gecko</a:t>
            </a:r>
            <a:r>
              <a:rPr lang="zh-CN" altLang="en-US" sz="2800" dirty="0"/>
              <a:t>核心浏览器交互</a:t>
            </a:r>
          </a:p>
        </p:txBody>
      </p:sp>
      <p:sp>
        <p:nvSpPr>
          <p:cNvPr id="5" name="灯片编号占位符 4">
            <a:extLst>
              <a:ext uri="{FF2B5EF4-FFF2-40B4-BE49-F238E27FC236}">
                <a16:creationId xmlns:a16="http://schemas.microsoft.com/office/drawing/2014/main" id="{1619C2D2-1469-485F-888D-2B1BFE1DA24D}"/>
              </a:ext>
            </a:extLst>
          </p:cNvPr>
          <p:cNvSpPr>
            <a:spLocks noGrp="1"/>
          </p:cNvSpPr>
          <p:nvPr>
            <p:ph type="sldNum" sz="quarter" idx="10"/>
          </p:nvPr>
        </p:nvSpPr>
        <p:spPr/>
        <p:txBody>
          <a:bodyPr/>
          <a:lstStyle/>
          <a:p>
            <a:pPr>
              <a:defRPr/>
            </a:pPr>
            <a:fld id="{0619C266-201F-43FE-BB9E-57110F54B978}" type="slidenum">
              <a:rPr lang="zh-CN" altLang="en-US" smtClean="0"/>
              <a:pPr>
                <a:defRPr/>
              </a:pPr>
              <a:t>39</a:t>
            </a:fld>
            <a:endParaRPr lang="en-US" altLang="zh-CN"/>
          </a:p>
        </p:txBody>
      </p:sp>
      <p:sp>
        <p:nvSpPr>
          <p:cNvPr id="6" name="日期占位符 5">
            <a:extLst>
              <a:ext uri="{FF2B5EF4-FFF2-40B4-BE49-F238E27FC236}">
                <a16:creationId xmlns:a16="http://schemas.microsoft.com/office/drawing/2014/main" id="{3C254E16-1EDA-4748-ADCC-4E36319F67BB}"/>
              </a:ext>
            </a:extLst>
          </p:cNvPr>
          <p:cNvSpPr>
            <a:spLocks noGrp="1"/>
          </p:cNvSpPr>
          <p:nvPr>
            <p:ph type="dt" sz="half" idx="11"/>
          </p:nvPr>
        </p:nvSpPr>
        <p:spPr/>
        <p:txBody>
          <a:bodyPr/>
          <a:lstStyle/>
          <a:p>
            <a:pPr>
              <a:defRPr/>
            </a:pPr>
            <a:fld id="{BF37D41D-AF7C-4F62-BC21-49AD4A7795A0}" type="datetime11">
              <a:rPr lang="zh-CN" altLang="en-US" smtClean="0"/>
              <a:pPr>
                <a:defRPr/>
              </a:pPr>
              <a:t>06:27:48</a:t>
            </a:fld>
            <a:endParaRPr lang="en-US" altLang="zh-CN" dirty="0"/>
          </a:p>
        </p:txBody>
      </p:sp>
    </p:spTree>
    <p:extLst>
      <p:ext uri="{BB962C8B-B14F-4D97-AF65-F5344CB8AC3E}">
        <p14:creationId xmlns:p14="http://schemas.microsoft.com/office/powerpoint/2010/main" val="4192399817"/>
      </p:ext>
    </p:extLst>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1"/>
          <p:cNvSpPr>
            <a:spLocks noGrp="1"/>
          </p:cNvSpPr>
          <p:nvPr>
            <p:ph type="sldNum" sz="quarter" idx="10"/>
          </p:nvPr>
        </p:nvSpPr>
        <p:spPr>
          <a:noFill/>
        </p:spPr>
        <p:txBody>
          <a:bodyPr/>
          <a:lstStyle/>
          <a:p>
            <a:fld id="{2168C38C-A27E-49D5-B488-CA4A10DD2805}" type="slidenum">
              <a:rPr lang="zh-CN" altLang="en-US" smtClean="0">
                <a:latin typeface="Arial" charset="0"/>
                <a:ea typeface="宋体" charset="-122"/>
              </a:rPr>
              <a:pPr/>
              <a:t>4</a:t>
            </a:fld>
            <a:endParaRPr lang="en-US" altLang="zh-CN">
              <a:latin typeface="Arial" charset="0"/>
              <a:ea typeface="宋体" charset="-122"/>
            </a:endParaRPr>
          </a:p>
        </p:txBody>
      </p:sp>
      <p:sp>
        <p:nvSpPr>
          <p:cNvPr id="33794" name="日期占位符 2"/>
          <p:cNvSpPr>
            <a:spLocks noGrp="1"/>
          </p:cNvSpPr>
          <p:nvPr>
            <p:ph type="dt" sz="quarter" idx="11"/>
          </p:nvPr>
        </p:nvSpPr>
        <p:spPr>
          <a:noFill/>
          <a:ln>
            <a:miter lim="800000"/>
            <a:headEnd/>
            <a:tailEnd/>
          </a:ln>
        </p:spPr>
        <p:txBody>
          <a:bodyPr/>
          <a:lstStyle/>
          <a:p>
            <a:fld id="{4F37485D-F373-4E2E-9F64-7031EC55D55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33795" name="Rectangle 2"/>
          <p:cNvSpPr>
            <a:spLocks noGrp="1" noChangeArrowheads="1"/>
          </p:cNvSpPr>
          <p:nvPr>
            <p:ph type="title" idx="4294967295"/>
          </p:nvPr>
        </p:nvSpPr>
        <p:spPr>
          <a:xfrm>
            <a:off x="2016125" y="336550"/>
            <a:ext cx="6740525" cy="463550"/>
          </a:xfrm>
        </p:spPr>
        <p:txBody>
          <a:bodyPr/>
          <a:lstStyle/>
          <a:p>
            <a:pPr eaLnBrk="1" hangingPunct="1"/>
            <a:r>
              <a:rPr lang="en-US" altLang="zh-CN"/>
              <a:t>9.1 </a:t>
            </a:r>
            <a:r>
              <a:rPr lang="zh-CN" altLang="en-US"/>
              <a:t>测试自动化的内涵</a:t>
            </a:r>
          </a:p>
        </p:txBody>
      </p:sp>
      <p:sp>
        <p:nvSpPr>
          <p:cNvPr id="33796" name="Rectangle 4"/>
          <p:cNvSpPr>
            <a:spLocks noChangeArrowheads="1"/>
          </p:cNvSpPr>
          <p:nvPr/>
        </p:nvSpPr>
        <p:spPr bwMode="auto">
          <a:xfrm>
            <a:off x="971550" y="1592263"/>
            <a:ext cx="6732588" cy="2289175"/>
          </a:xfrm>
          <a:prstGeom prst="rect">
            <a:avLst/>
          </a:prstGeom>
          <a:noFill/>
          <a:ln w="9525">
            <a:noFill/>
            <a:miter lim="800000"/>
            <a:headEnd/>
            <a:tailEnd/>
          </a:ln>
        </p:spPr>
        <p:txBody>
          <a:bodyPr lIns="0" tIns="0" rIns="0" bIns="0">
            <a:spAutoFit/>
          </a:bodyPr>
          <a:lstStyle/>
          <a:p>
            <a:endParaRPr lang="zh-CN" altLang="en-US" sz="2400" i="1" dirty="0"/>
          </a:p>
          <a:p>
            <a:pPr>
              <a:lnSpc>
                <a:spcPct val="150000"/>
              </a:lnSpc>
            </a:pPr>
            <a:r>
              <a:rPr lang="en-US" altLang="zh-CN" sz="2800" b="1" dirty="0">
                <a:latin typeface="+mn-ea"/>
                <a:ea typeface="+mn-ea"/>
              </a:rPr>
              <a:t>9.1.1  </a:t>
            </a:r>
            <a:r>
              <a:rPr lang="zh-CN" altLang="en-US" sz="2800" b="1" dirty="0">
                <a:latin typeface="+mn-ea"/>
                <a:ea typeface="+mn-ea"/>
              </a:rPr>
              <a:t>手工测试的局限性</a:t>
            </a:r>
            <a:endParaRPr lang="en-US" altLang="zh-CN" sz="2800" b="1" dirty="0">
              <a:latin typeface="+mn-ea"/>
              <a:ea typeface="+mn-ea"/>
            </a:endParaRPr>
          </a:p>
          <a:p>
            <a:pPr>
              <a:lnSpc>
                <a:spcPct val="150000"/>
              </a:lnSpc>
            </a:pPr>
            <a:r>
              <a:rPr lang="en-US" altLang="zh-CN" sz="2800" b="1" dirty="0">
                <a:latin typeface="+mn-ea"/>
                <a:ea typeface="+mn-ea"/>
              </a:rPr>
              <a:t>9.1.2  </a:t>
            </a:r>
            <a:r>
              <a:rPr lang="zh-CN" altLang="en-US" sz="2800" b="1" dirty="0">
                <a:latin typeface="+mn-ea"/>
                <a:ea typeface="+mn-ea"/>
              </a:rPr>
              <a:t>什么是测试自动化</a:t>
            </a:r>
            <a:endParaRPr lang="en-US" altLang="zh-CN" sz="2800" b="1" dirty="0">
              <a:latin typeface="+mn-ea"/>
              <a:ea typeface="+mn-ea"/>
            </a:endParaRPr>
          </a:p>
          <a:p>
            <a:pPr>
              <a:lnSpc>
                <a:spcPct val="150000"/>
              </a:lnSpc>
            </a:pPr>
            <a:r>
              <a:rPr lang="en-US" altLang="zh-CN" sz="2800" b="1" dirty="0">
                <a:latin typeface="+mn-ea"/>
                <a:ea typeface="+mn-ea"/>
              </a:rPr>
              <a:t>9.1.3  </a:t>
            </a:r>
            <a:r>
              <a:rPr lang="zh-CN" altLang="en-US" sz="2800" b="1" dirty="0">
                <a:latin typeface="+mn-ea"/>
                <a:ea typeface="+mn-ea"/>
              </a:rPr>
              <a:t>软件测试自动化的优势</a:t>
            </a:r>
          </a:p>
        </p:txBody>
      </p:sp>
      <p:pic>
        <p:nvPicPr>
          <p:cNvPr id="33797" name="Picture 5" descr="J0286068"/>
          <p:cNvPicPr>
            <a:picLocks noChangeAspect="1" noChangeArrowheads="1"/>
          </p:cNvPicPr>
          <p:nvPr/>
        </p:nvPicPr>
        <p:blipFill>
          <a:blip r:embed="rId3"/>
          <a:srcRect/>
          <a:stretch>
            <a:fillRect/>
          </a:stretch>
        </p:blipFill>
        <p:spPr bwMode="auto">
          <a:xfrm>
            <a:off x="6804025" y="2205038"/>
            <a:ext cx="2052638" cy="3073400"/>
          </a:xfrm>
          <a:prstGeom prst="rect">
            <a:avLst/>
          </a:prstGeom>
          <a:noFill/>
          <a:ln w="9525">
            <a:noFill/>
            <a:miter lim="800000"/>
            <a:headEnd/>
            <a:tailEnd/>
          </a:ln>
        </p:spPr>
      </p:pic>
    </p:spTree>
  </p:cSld>
  <p:clrMapOvr>
    <a:masterClrMapping/>
  </p:clrMapOvr>
  <p:transition>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5D4FC-CD50-4681-8B36-5BD8F1B6ECD3}"/>
              </a:ext>
            </a:extLst>
          </p:cNvPr>
          <p:cNvSpPr>
            <a:spLocks noGrp="1"/>
          </p:cNvSpPr>
          <p:nvPr>
            <p:ph type="title"/>
          </p:nvPr>
        </p:nvSpPr>
        <p:spPr/>
        <p:txBody>
          <a:bodyPr/>
          <a:lstStyle/>
          <a:p>
            <a:r>
              <a:rPr lang="en-US" altLang="zh-CN" sz="4000" dirty="0"/>
              <a:t>3</a:t>
            </a:r>
            <a:r>
              <a:rPr lang="zh-CN" altLang="en-US" sz="4000" dirty="0"/>
              <a:t>.</a:t>
            </a:r>
            <a:r>
              <a:rPr lang="en-US" altLang="zh-CN" sz="4000" dirty="0" err="1"/>
              <a:t>Selenium+webdriver</a:t>
            </a:r>
            <a:r>
              <a:rPr lang="zh-CN" altLang="en-US" sz="4000" dirty="0"/>
              <a:t>实例</a:t>
            </a:r>
          </a:p>
        </p:txBody>
      </p:sp>
      <p:sp>
        <p:nvSpPr>
          <p:cNvPr id="7" name="内容占位符 6">
            <a:extLst>
              <a:ext uri="{FF2B5EF4-FFF2-40B4-BE49-F238E27FC236}">
                <a16:creationId xmlns:a16="http://schemas.microsoft.com/office/drawing/2014/main" id="{AC9C3A64-BA9B-40D4-9309-39C7563EC345}"/>
              </a:ext>
            </a:extLst>
          </p:cNvPr>
          <p:cNvSpPr>
            <a:spLocks noGrp="1"/>
          </p:cNvSpPr>
          <p:nvPr>
            <p:ph idx="1"/>
          </p:nvPr>
        </p:nvSpPr>
        <p:spPr/>
        <p:txBody>
          <a:bodyPr/>
          <a:lstStyle/>
          <a:p>
            <a:r>
              <a:rPr lang="zh-CN" altLang="en-US" dirty="0"/>
              <a:t>其他浏览器也类似</a:t>
            </a:r>
          </a:p>
        </p:txBody>
      </p:sp>
      <p:sp>
        <p:nvSpPr>
          <p:cNvPr id="4" name="灯片编号占位符 3">
            <a:extLst>
              <a:ext uri="{FF2B5EF4-FFF2-40B4-BE49-F238E27FC236}">
                <a16:creationId xmlns:a16="http://schemas.microsoft.com/office/drawing/2014/main" id="{C826B022-E809-4437-964A-C9D769B0DC2D}"/>
              </a:ext>
            </a:extLst>
          </p:cNvPr>
          <p:cNvSpPr>
            <a:spLocks noGrp="1"/>
          </p:cNvSpPr>
          <p:nvPr>
            <p:ph type="sldNum" sz="quarter" idx="10"/>
          </p:nvPr>
        </p:nvSpPr>
        <p:spPr/>
        <p:txBody>
          <a:bodyPr/>
          <a:lstStyle/>
          <a:p>
            <a:pPr>
              <a:defRPr/>
            </a:pPr>
            <a:fld id="{7BE01AD6-B923-4C41-AE1F-65531D7E5932}" type="slidenum">
              <a:rPr lang="zh-CN" altLang="en-US" smtClean="0"/>
              <a:pPr>
                <a:defRPr/>
              </a:pPr>
              <a:t>40</a:t>
            </a:fld>
            <a:endParaRPr lang="en-US" altLang="zh-CN"/>
          </a:p>
        </p:txBody>
      </p:sp>
      <p:sp>
        <p:nvSpPr>
          <p:cNvPr id="5" name="日期占位符 4">
            <a:extLst>
              <a:ext uri="{FF2B5EF4-FFF2-40B4-BE49-F238E27FC236}">
                <a16:creationId xmlns:a16="http://schemas.microsoft.com/office/drawing/2014/main" id="{A64B8CF6-4D5A-4C82-ADF0-D9758B9C207A}"/>
              </a:ext>
            </a:extLst>
          </p:cNvPr>
          <p:cNvSpPr>
            <a:spLocks noGrp="1"/>
          </p:cNvSpPr>
          <p:nvPr>
            <p:ph type="dt" sz="half" idx="11"/>
          </p:nvPr>
        </p:nvSpPr>
        <p:spPr/>
        <p:txBody>
          <a:bodyPr/>
          <a:lstStyle/>
          <a:p>
            <a:pPr>
              <a:defRPr/>
            </a:pPr>
            <a:fld id="{EEE6FD6C-7840-4ECA-B751-0AF83003B6EF}" type="datetime11">
              <a:rPr lang="zh-CN" altLang="en-US" smtClean="0"/>
              <a:pPr>
                <a:defRPr/>
              </a:pPr>
              <a:t>06:27:48</a:t>
            </a:fld>
            <a:endParaRPr lang="en-US" altLang="zh-CN"/>
          </a:p>
        </p:txBody>
      </p:sp>
      <p:pic>
        <p:nvPicPr>
          <p:cNvPr id="6" name="图片 5">
            <a:extLst>
              <a:ext uri="{FF2B5EF4-FFF2-40B4-BE49-F238E27FC236}">
                <a16:creationId xmlns:a16="http://schemas.microsoft.com/office/drawing/2014/main" id="{FA763D7E-0F22-4037-9685-FEE20F5F7A87}"/>
              </a:ext>
            </a:extLst>
          </p:cNvPr>
          <p:cNvPicPr>
            <a:picLocks noChangeAspect="1"/>
          </p:cNvPicPr>
          <p:nvPr/>
        </p:nvPicPr>
        <p:blipFill>
          <a:blip r:embed="rId2"/>
          <a:stretch>
            <a:fillRect/>
          </a:stretch>
        </p:blipFill>
        <p:spPr>
          <a:xfrm>
            <a:off x="640551" y="2204864"/>
            <a:ext cx="7862898" cy="2304256"/>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8297424"/>
      </p:ext>
    </p:extLst>
  </p:cSld>
  <p:clrMapOvr>
    <a:masterClrMapping/>
  </p:clrMapOvr>
  <p:transition>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CC16-41D7-472F-82AF-FABB9718E956}"/>
              </a:ext>
            </a:extLst>
          </p:cNvPr>
          <p:cNvSpPr>
            <a:spLocks noGrp="1"/>
          </p:cNvSpPr>
          <p:nvPr>
            <p:ph type="title"/>
          </p:nvPr>
        </p:nvSpPr>
        <p:spPr/>
        <p:txBody>
          <a:bodyPr/>
          <a:lstStyle/>
          <a:p>
            <a:r>
              <a:rPr lang="en-US" altLang="zh-CN" dirty="0"/>
              <a:t>Selenium 2 VS Selenium 3</a:t>
            </a:r>
            <a:endParaRPr lang="zh-CN" altLang="en-US" dirty="0"/>
          </a:p>
        </p:txBody>
      </p:sp>
      <p:sp>
        <p:nvSpPr>
          <p:cNvPr id="3" name="内容占位符 2">
            <a:extLst>
              <a:ext uri="{FF2B5EF4-FFF2-40B4-BE49-F238E27FC236}">
                <a16:creationId xmlns:a16="http://schemas.microsoft.com/office/drawing/2014/main" id="{C63BEC1F-00E3-4372-B2FF-6B1C4E96F52D}"/>
              </a:ext>
            </a:extLst>
          </p:cNvPr>
          <p:cNvSpPr>
            <a:spLocks noGrp="1"/>
          </p:cNvSpPr>
          <p:nvPr>
            <p:ph idx="1"/>
          </p:nvPr>
        </p:nvSpPr>
        <p:spPr/>
        <p:txBody>
          <a:bodyPr/>
          <a:lstStyle/>
          <a:p>
            <a:r>
              <a:rPr lang="en-US" altLang="zh-CN" dirty="0"/>
              <a:t>Selenium 3:</a:t>
            </a:r>
          </a:p>
          <a:p>
            <a:pPr lvl="1"/>
            <a:r>
              <a:rPr lang="en-US" altLang="zh-CN" dirty="0"/>
              <a:t>Firefox</a:t>
            </a:r>
            <a:r>
              <a:rPr lang="zh-CN" altLang="en-US" dirty="0"/>
              <a:t>必须使用大于</a:t>
            </a:r>
            <a:r>
              <a:rPr lang="en-US" altLang="zh-CN" dirty="0"/>
              <a:t>46</a:t>
            </a:r>
            <a:r>
              <a:rPr lang="zh-CN" altLang="en-US" dirty="0"/>
              <a:t>的版本</a:t>
            </a:r>
            <a:endParaRPr lang="en-US" altLang="zh-CN" dirty="0"/>
          </a:p>
          <a:p>
            <a:pPr lvl="1"/>
            <a:r>
              <a:rPr lang="zh-CN" altLang="en-US" dirty="0"/>
              <a:t>必须使用</a:t>
            </a:r>
            <a:r>
              <a:rPr lang="en-US" altLang="zh-CN" dirty="0"/>
              <a:t>Java 8.0</a:t>
            </a:r>
            <a:r>
              <a:rPr lang="zh-CN" altLang="en-US" dirty="0"/>
              <a:t>版本</a:t>
            </a:r>
            <a:endParaRPr lang="en-US" altLang="zh-CN" dirty="0"/>
          </a:p>
          <a:p>
            <a:pPr lvl="1"/>
            <a:r>
              <a:rPr lang="zh-CN" altLang="en-US" dirty="0"/>
              <a:t>必须使用下载和设置浏览器驱动</a:t>
            </a:r>
            <a:endParaRPr lang="en-US" altLang="zh-CN" dirty="0"/>
          </a:p>
          <a:p>
            <a:r>
              <a:rPr lang="en-US" altLang="zh-CN" dirty="0"/>
              <a:t>Selenium 2</a:t>
            </a:r>
          </a:p>
          <a:p>
            <a:pPr lvl="1"/>
            <a:r>
              <a:rPr lang="en-US" altLang="zh-CN" dirty="0"/>
              <a:t>Firefox</a:t>
            </a:r>
            <a:r>
              <a:rPr lang="zh-CN" altLang="en-US" dirty="0"/>
              <a:t>版本不能太高，推荐使用</a:t>
            </a:r>
            <a:r>
              <a:rPr lang="en-US" altLang="zh-CN" dirty="0"/>
              <a:t>24</a:t>
            </a:r>
            <a:r>
              <a:rPr lang="zh-CN" altLang="en-US" dirty="0"/>
              <a:t>版本</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6CE820FB-ABC0-4FB8-8CC5-858DB6B82D2A}"/>
              </a:ext>
            </a:extLst>
          </p:cNvPr>
          <p:cNvSpPr>
            <a:spLocks noGrp="1"/>
          </p:cNvSpPr>
          <p:nvPr>
            <p:ph type="sldNum" sz="quarter" idx="10"/>
          </p:nvPr>
        </p:nvSpPr>
        <p:spPr/>
        <p:txBody>
          <a:bodyPr/>
          <a:lstStyle/>
          <a:p>
            <a:pPr>
              <a:defRPr/>
            </a:pPr>
            <a:fld id="{7BE01AD6-B923-4C41-AE1F-65531D7E5932}" type="slidenum">
              <a:rPr lang="zh-CN" altLang="en-US" smtClean="0"/>
              <a:pPr>
                <a:defRPr/>
              </a:pPr>
              <a:t>41</a:t>
            </a:fld>
            <a:endParaRPr lang="en-US" altLang="zh-CN"/>
          </a:p>
        </p:txBody>
      </p:sp>
      <p:sp>
        <p:nvSpPr>
          <p:cNvPr id="5" name="日期占位符 4">
            <a:extLst>
              <a:ext uri="{FF2B5EF4-FFF2-40B4-BE49-F238E27FC236}">
                <a16:creationId xmlns:a16="http://schemas.microsoft.com/office/drawing/2014/main" id="{31CB44CB-4450-40C2-B514-BC8A22C7D0D9}"/>
              </a:ext>
            </a:extLst>
          </p:cNvPr>
          <p:cNvSpPr>
            <a:spLocks noGrp="1"/>
          </p:cNvSpPr>
          <p:nvPr>
            <p:ph type="dt" sz="half" idx="11"/>
          </p:nvPr>
        </p:nvSpPr>
        <p:spPr/>
        <p:txBody>
          <a:bodyPr/>
          <a:lstStyle/>
          <a:p>
            <a:pPr>
              <a:defRPr/>
            </a:pPr>
            <a:fld id="{EEE6FD6C-7840-4ECA-B751-0AF83003B6EF}" type="datetime11">
              <a:rPr lang="zh-CN" altLang="en-US" smtClean="0"/>
              <a:pPr>
                <a:defRPr/>
              </a:pPr>
              <a:t>06:27:48</a:t>
            </a:fld>
            <a:endParaRPr lang="en-US" altLang="zh-CN"/>
          </a:p>
        </p:txBody>
      </p:sp>
    </p:spTree>
    <p:extLst>
      <p:ext uri="{BB962C8B-B14F-4D97-AF65-F5344CB8AC3E}">
        <p14:creationId xmlns:p14="http://schemas.microsoft.com/office/powerpoint/2010/main" val="1827997360"/>
      </p:ext>
    </p:extLst>
  </p:cSld>
  <p:clrMapOvr>
    <a:masterClrMapping/>
  </p:clrMapOvr>
  <p:transition>
    <p:cove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09" name="灯片编号占位符 4"/>
          <p:cNvSpPr>
            <a:spLocks noGrp="1"/>
          </p:cNvSpPr>
          <p:nvPr>
            <p:ph type="sldNum" sz="quarter" idx="10"/>
          </p:nvPr>
        </p:nvSpPr>
        <p:spPr>
          <a:noFill/>
        </p:spPr>
        <p:txBody>
          <a:bodyPr/>
          <a:lstStyle/>
          <a:p>
            <a:fld id="{608C2C44-796C-432D-ACA6-AE5BBE86C4EF}" type="slidenum">
              <a:rPr lang="zh-CN" altLang="en-US" smtClean="0">
                <a:latin typeface="Arial" charset="0"/>
                <a:ea typeface="宋体" charset="-122"/>
              </a:rPr>
              <a:pPr/>
              <a:t>42</a:t>
            </a:fld>
            <a:endParaRPr lang="en-US" altLang="zh-CN">
              <a:latin typeface="Arial" charset="0"/>
              <a:ea typeface="宋体" charset="-122"/>
            </a:endParaRPr>
          </a:p>
        </p:txBody>
      </p:sp>
      <p:sp>
        <p:nvSpPr>
          <p:cNvPr id="119810" name="日期占位符 5"/>
          <p:cNvSpPr>
            <a:spLocks noGrp="1"/>
          </p:cNvSpPr>
          <p:nvPr>
            <p:ph type="dt" sz="quarter" idx="11"/>
          </p:nvPr>
        </p:nvSpPr>
        <p:spPr>
          <a:noFill/>
          <a:ln>
            <a:miter lim="800000"/>
            <a:headEnd/>
            <a:tailEnd/>
          </a:ln>
        </p:spPr>
        <p:txBody>
          <a:bodyPr/>
          <a:lstStyle/>
          <a:p>
            <a:fld id="{E9ECECED-A99F-46B2-AD35-A327C6457613}"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9811" name="Rectangle 2"/>
          <p:cNvSpPr>
            <a:spLocks noGrp="1" noChangeArrowheads="1"/>
          </p:cNvSpPr>
          <p:nvPr>
            <p:ph type="title"/>
          </p:nvPr>
        </p:nvSpPr>
        <p:spPr/>
        <p:txBody>
          <a:bodyPr/>
          <a:lstStyle/>
          <a:p>
            <a:pPr eaLnBrk="1" hangingPunct="1"/>
            <a:r>
              <a:rPr lang="zh-CN" altLang="en-US" sz="3200"/>
              <a:t>4</a:t>
            </a:r>
            <a:r>
              <a:rPr lang="en-US" altLang="zh-CN" sz="3200"/>
              <a:t>.Selenium2.0</a:t>
            </a:r>
            <a:r>
              <a:rPr lang="zh-CN" altLang="en-US" sz="3200"/>
              <a:t>对浏览器的简单操作</a:t>
            </a:r>
          </a:p>
        </p:txBody>
      </p:sp>
      <p:sp>
        <p:nvSpPr>
          <p:cNvPr id="119812" name="Rectangle 3"/>
          <p:cNvSpPr>
            <a:spLocks noGrp="1" noChangeArrowheads="1"/>
          </p:cNvSpPr>
          <p:nvPr>
            <p:ph type="body" sz="half" idx="1"/>
          </p:nvPr>
        </p:nvSpPr>
        <p:spPr>
          <a:xfrm>
            <a:off x="576263" y="908050"/>
            <a:ext cx="5364162" cy="576263"/>
          </a:xfrm>
        </p:spPr>
        <p:txBody>
          <a:bodyPr/>
          <a:lstStyle/>
          <a:p>
            <a:pPr eaLnBrk="1" hangingPunct="1"/>
            <a:r>
              <a:rPr lang="zh-CN" altLang="en-US" sz="2800"/>
              <a:t>打开一个测试浏览器</a:t>
            </a:r>
          </a:p>
        </p:txBody>
      </p:sp>
      <p:pic>
        <p:nvPicPr>
          <p:cNvPr id="119813" name="Picture 6"/>
          <p:cNvPicPr>
            <a:picLocks noChangeAspect="1" noChangeArrowheads="1"/>
          </p:cNvPicPr>
          <p:nvPr/>
        </p:nvPicPr>
        <p:blipFill>
          <a:blip r:embed="rId3"/>
          <a:srcRect/>
          <a:stretch>
            <a:fillRect/>
          </a:stretch>
        </p:blipFill>
        <p:spPr bwMode="auto">
          <a:xfrm>
            <a:off x="395288" y="1557338"/>
            <a:ext cx="8172450" cy="4862512"/>
          </a:xfrm>
          <a:prstGeom prst="rect">
            <a:avLst/>
          </a:prstGeom>
          <a:noFill/>
          <a:ln w="9525">
            <a:noFill/>
            <a:miter lim="800000"/>
            <a:headEnd/>
            <a:tailEnd/>
          </a:ln>
        </p:spPr>
      </p:pic>
    </p:spTree>
  </p:cSld>
  <p:clrMapOvr>
    <a:masterClrMapping/>
  </p:clrMapOvr>
  <p:transition>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灯片编号占位符 3"/>
          <p:cNvSpPr>
            <a:spLocks noGrp="1"/>
          </p:cNvSpPr>
          <p:nvPr>
            <p:ph type="sldNum" sz="quarter" idx="10"/>
          </p:nvPr>
        </p:nvSpPr>
        <p:spPr>
          <a:noFill/>
        </p:spPr>
        <p:txBody>
          <a:bodyPr/>
          <a:lstStyle/>
          <a:p>
            <a:fld id="{63068CBD-0611-4CF3-8BA6-6E7FC4E0484E}" type="slidenum">
              <a:rPr lang="zh-CN" altLang="en-US" smtClean="0">
                <a:latin typeface="Arial" charset="0"/>
                <a:ea typeface="宋体" charset="-122"/>
              </a:rPr>
              <a:pPr/>
              <a:t>43</a:t>
            </a:fld>
            <a:endParaRPr lang="en-US" altLang="zh-CN">
              <a:latin typeface="Arial" charset="0"/>
              <a:ea typeface="宋体" charset="-122"/>
            </a:endParaRPr>
          </a:p>
        </p:txBody>
      </p:sp>
      <p:sp>
        <p:nvSpPr>
          <p:cNvPr id="121858" name="日期占位符 4"/>
          <p:cNvSpPr>
            <a:spLocks noGrp="1"/>
          </p:cNvSpPr>
          <p:nvPr>
            <p:ph type="dt" sz="quarter" idx="11"/>
          </p:nvPr>
        </p:nvSpPr>
        <p:spPr>
          <a:noFill/>
          <a:ln>
            <a:miter lim="800000"/>
            <a:headEnd/>
            <a:tailEnd/>
          </a:ln>
        </p:spPr>
        <p:txBody>
          <a:bodyPr/>
          <a:lstStyle/>
          <a:p>
            <a:fld id="{06C09E6C-E5BC-4A17-9054-EC1159966017}"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21860" name="Rectangle 3"/>
          <p:cNvSpPr>
            <a:spLocks noGrp="1" noChangeArrowheads="1"/>
          </p:cNvSpPr>
          <p:nvPr>
            <p:ph type="body" idx="1"/>
          </p:nvPr>
        </p:nvSpPr>
        <p:spPr>
          <a:xfrm>
            <a:off x="611188" y="803275"/>
            <a:ext cx="7772400" cy="4751388"/>
          </a:xfrm>
        </p:spPr>
        <p:txBody>
          <a:bodyPr/>
          <a:lstStyle/>
          <a:p>
            <a:pPr eaLnBrk="1" hangingPunct="1"/>
            <a:r>
              <a:rPr lang="zh-CN" altLang="en-US"/>
              <a:t>打开一个具体的</a:t>
            </a:r>
            <a:r>
              <a:rPr lang="en-US" altLang="zh-CN"/>
              <a:t>url</a:t>
            </a:r>
          </a:p>
        </p:txBody>
      </p:sp>
      <p:sp>
        <p:nvSpPr>
          <p:cNvPr id="121861" name="Text Box 4"/>
          <p:cNvSpPr txBox="1">
            <a:spLocks noChangeArrowheads="1"/>
          </p:cNvSpPr>
          <p:nvPr/>
        </p:nvSpPr>
        <p:spPr bwMode="auto">
          <a:xfrm>
            <a:off x="900113" y="1306513"/>
            <a:ext cx="7993062" cy="5262979"/>
          </a:xfrm>
          <a:prstGeom prst="rect">
            <a:avLst/>
          </a:prstGeom>
          <a:noFill/>
          <a:ln w="9525">
            <a:noFill/>
            <a:miter lim="800000"/>
            <a:headEnd/>
            <a:tailEnd/>
          </a:ln>
        </p:spPr>
        <p:txBody>
          <a:bodyPr>
            <a:spAutoFit/>
          </a:bodyPr>
          <a:lstStyle/>
          <a:p>
            <a:r>
              <a:rPr lang="en-US" altLang="zh-CN" sz="2400" dirty="0"/>
              <a:t>import </a:t>
            </a:r>
            <a:r>
              <a:rPr lang="en-US" altLang="zh-CN" sz="2400" dirty="0" err="1"/>
              <a:t>org.openqa.selenium.WebDriver</a:t>
            </a:r>
            <a:r>
              <a:rPr lang="en-US" altLang="zh-CN" sz="2400" dirty="0"/>
              <a:t>;</a:t>
            </a:r>
          </a:p>
          <a:p>
            <a:r>
              <a:rPr lang="en-US" altLang="zh-CN" sz="2400" dirty="0"/>
              <a:t>import </a:t>
            </a:r>
            <a:r>
              <a:rPr lang="en-US" altLang="zh-CN" sz="2400" dirty="0" err="1"/>
              <a:t>org.openqa.selenium.firefox.FirefoxDriver</a:t>
            </a:r>
            <a:r>
              <a:rPr lang="en-US" altLang="zh-CN" sz="2400" dirty="0"/>
              <a:t>;</a:t>
            </a:r>
          </a:p>
          <a:p>
            <a:endParaRPr lang="en-US" altLang="zh-CN" sz="2400" dirty="0"/>
          </a:p>
          <a:p>
            <a:r>
              <a:rPr lang="en-US" altLang="zh-CN" sz="2400" dirty="0"/>
              <a:t>public class </a:t>
            </a:r>
            <a:r>
              <a:rPr lang="en-US" altLang="zh-CN" sz="2400" dirty="0" err="1"/>
              <a:t>OpenUrl</a:t>
            </a:r>
            <a:r>
              <a:rPr lang="en-US" altLang="zh-CN" sz="2400" dirty="0"/>
              <a:t> {</a:t>
            </a:r>
          </a:p>
          <a:p>
            <a:r>
              <a:rPr lang="en-US" altLang="zh-CN" sz="2400" dirty="0"/>
              <a:t>	public static void main(String[] </a:t>
            </a:r>
            <a:r>
              <a:rPr lang="en-US" altLang="zh-CN" sz="2400" dirty="0" err="1"/>
              <a:t>args</a:t>
            </a:r>
            <a:r>
              <a:rPr lang="en-US" altLang="zh-CN" sz="2400" dirty="0"/>
              <a:t>) {</a:t>
            </a:r>
          </a:p>
          <a:p>
            <a:r>
              <a:rPr lang="en-US" altLang="zh-CN" sz="2400" dirty="0"/>
              <a:t>		String </a:t>
            </a:r>
            <a:r>
              <a:rPr lang="en-US" altLang="zh-CN" sz="2400" dirty="0" err="1"/>
              <a:t>url</a:t>
            </a:r>
            <a:r>
              <a:rPr lang="en-US" altLang="zh-CN" sz="2400" dirty="0"/>
              <a:t> = "http://www.jlxy.nju.edu.cn";</a:t>
            </a:r>
          </a:p>
          <a:p>
            <a:r>
              <a:rPr lang="en-US" altLang="zh-CN" sz="2400" dirty="0"/>
              <a:t>		WebDriver driver = new </a:t>
            </a:r>
            <a:r>
              <a:rPr lang="en-US" altLang="zh-CN" sz="2400" dirty="0" err="1"/>
              <a:t>FirefoxDriver</a:t>
            </a:r>
            <a:r>
              <a:rPr lang="en-US" altLang="zh-CN" sz="2400" dirty="0"/>
              <a:t>();</a:t>
            </a:r>
          </a:p>
          <a:p>
            <a:endParaRPr lang="en-US" altLang="zh-CN" sz="2400" dirty="0"/>
          </a:p>
          <a:p>
            <a:r>
              <a:rPr lang="en-US" altLang="zh-CN" sz="2400" dirty="0"/>
              <a:t>		// </a:t>
            </a:r>
            <a:r>
              <a:rPr lang="zh-CN" altLang="en-US" sz="2400" dirty="0"/>
              <a:t>用</a:t>
            </a:r>
            <a:r>
              <a:rPr lang="en-US" altLang="zh-CN" sz="2400" dirty="0"/>
              <a:t>get</a:t>
            </a:r>
            <a:r>
              <a:rPr lang="zh-CN" altLang="en-US" sz="2400" dirty="0"/>
              <a:t>方法</a:t>
            </a:r>
          </a:p>
          <a:p>
            <a:r>
              <a:rPr lang="zh-CN" altLang="en-US" sz="2400" dirty="0"/>
              <a:t>		</a:t>
            </a:r>
            <a:r>
              <a:rPr lang="en-US" altLang="zh-CN" sz="2400" b="1" dirty="0" err="1">
                <a:solidFill>
                  <a:srgbClr val="0000CC"/>
                </a:solidFill>
              </a:rPr>
              <a:t>driver.get</a:t>
            </a:r>
            <a:r>
              <a:rPr lang="en-US" altLang="zh-CN" sz="2400" b="1" dirty="0">
                <a:solidFill>
                  <a:srgbClr val="0000CC"/>
                </a:solidFill>
              </a:rPr>
              <a:t>(</a:t>
            </a:r>
            <a:r>
              <a:rPr lang="en-US" altLang="zh-CN" sz="2400" b="1" dirty="0" err="1">
                <a:solidFill>
                  <a:srgbClr val="0000CC"/>
                </a:solidFill>
              </a:rPr>
              <a:t>url</a:t>
            </a:r>
            <a:r>
              <a:rPr lang="en-US" altLang="zh-CN" sz="2400" b="1" dirty="0">
                <a:solidFill>
                  <a:srgbClr val="0000CC"/>
                </a:solidFill>
              </a:rPr>
              <a:t>);</a:t>
            </a:r>
            <a:endParaRPr lang="en-US" altLang="zh-CN" sz="2400" dirty="0"/>
          </a:p>
          <a:p>
            <a:r>
              <a:rPr lang="en-US" altLang="zh-CN" sz="2400" dirty="0"/>
              <a:t>		// </a:t>
            </a:r>
            <a:r>
              <a:rPr lang="zh-CN" altLang="en-US" sz="2400" dirty="0"/>
              <a:t>用</a:t>
            </a:r>
            <a:r>
              <a:rPr lang="en-US" altLang="zh-CN" sz="2400" dirty="0"/>
              <a:t>navigate</a:t>
            </a:r>
            <a:r>
              <a:rPr lang="zh-CN" altLang="en-US" sz="2400" dirty="0"/>
              <a:t>方法，然后再调用</a:t>
            </a:r>
            <a:r>
              <a:rPr lang="en-US" altLang="zh-CN" sz="2400" dirty="0"/>
              <a:t>to</a:t>
            </a:r>
            <a:r>
              <a:rPr lang="zh-CN" altLang="en-US" sz="2400" dirty="0"/>
              <a:t>方法</a:t>
            </a:r>
          </a:p>
          <a:p>
            <a:r>
              <a:rPr lang="zh-CN" altLang="en-US" sz="2400" dirty="0"/>
              <a:t>		</a:t>
            </a:r>
            <a:r>
              <a:rPr lang="en-US" altLang="zh-CN" sz="2400" b="1" dirty="0" err="1">
                <a:solidFill>
                  <a:srgbClr val="0000CC"/>
                </a:solidFill>
              </a:rPr>
              <a:t>driver.navigate</a:t>
            </a:r>
            <a:r>
              <a:rPr lang="en-US" altLang="zh-CN" sz="2400" b="1" dirty="0">
                <a:solidFill>
                  <a:srgbClr val="0000CC"/>
                </a:solidFill>
              </a:rPr>
              <a:t>().to(</a:t>
            </a:r>
            <a:r>
              <a:rPr lang="en-US" altLang="zh-CN" sz="2400" b="1" dirty="0" err="1">
                <a:solidFill>
                  <a:srgbClr val="0000CC"/>
                </a:solidFill>
              </a:rPr>
              <a:t>url</a:t>
            </a:r>
            <a:r>
              <a:rPr lang="en-US" altLang="zh-CN" sz="2400" b="1" dirty="0">
                <a:solidFill>
                  <a:srgbClr val="0000CC"/>
                </a:solidFill>
              </a:rPr>
              <a:t>);</a:t>
            </a:r>
          </a:p>
          <a:p>
            <a:r>
              <a:rPr lang="en-US" altLang="zh-CN" sz="2400" dirty="0"/>
              <a:t>	}</a:t>
            </a:r>
          </a:p>
          <a:p>
            <a:r>
              <a:rPr lang="en-US" altLang="zh-CN" sz="2400" dirty="0"/>
              <a:t>}</a:t>
            </a:r>
          </a:p>
        </p:txBody>
      </p:sp>
      <p:sp>
        <p:nvSpPr>
          <p:cNvPr id="121862" name="AutoShape 5"/>
          <p:cNvSpPr>
            <a:spLocks noChangeArrowheads="1"/>
          </p:cNvSpPr>
          <p:nvPr/>
        </p:nvSpPr>
        <p:spPr bwMode="auto">
          <a:xfrm>
            <a:off x="6300788" y="5842000"/>
            <a:ext cx="2411412" cy="711200"/>
          </a:xfrm>
          <a:prstGeom prst="wedgeRoundRectCallout">
            <a:avLst>
              <a:gd name="adj1" fmla="val -84366"/>
              <a:gd name="adj2" fmla="val -118528"/>
              <a:gd name="adj3" fmla="val 16667"/>
            </a:avLst>
          </a:prstGeom>
          <a:solidFill>
            <a:schemeClr val="accent1"/>
          </a:solidFill>
          <a:ln w="19050" algn="ctr">
            <a:solidFill>
              <a:schemeClr val="folHlink"/>
            </a:solidFill>
            <a:prstDash val="dash"/>
            <a:miter lim="800000"/>
            <a:headEnd/>
            <a:tailEnd/>
          </a:ln>
        </p:spPr>
        <p:txBody>
          <a:bodyPr/>
          <a:lstStyle/>
          <a:p>
            <a:pPr algn="ctr"/>
            <a:r>
              <a:rPr lang="zh-CN" altLang="en-US" b="1">
                <a:solidFill>
                  <a:schemeClr val="bg1"/>
                </a:solidFill>
              </a:rPr>
              <a:t>导致后台有可能数据丢失</a:t>
            </a:r>
            <a:endParaRPr lang="en-US" altLang="zh-CN" b="1">
              <a:solidFill>
                <a:schemeClr val="bg1"/>
              </a:solidFill>
            </a:endParaRPr>
          </a:p>
        </p:txBody>
      </p:sp>
      <p:sp>
        <p:nvSpPr>
          <p:cNvPr id="121864" name="Rectangle 2"/>
          <p:cNvSpPr>
            <a:spLocks noChangeArrowheads="1"/>
          </p:cNvSpPr>
          <p:nvPr/>
        </p:nvSpPr>
        <p:spPr bwMode="auto">
          <a:xfrm>
            <a:off x="1979613" y="188913"/>
            <a:ext cx="7200900" cy="800100"/>
          </a:xfrm>
          <a:prstGeom prst="rect">
            <a:avLst/>
          </a:prstGeom>
          <a:noFill/>
          <a:ln w="9525">
            <a:noFill/>
            <a:miter lim="800000"/>
            <a:headEnd/>
            <a:tailEnd/>
          </a:ln>
        </p:spPr>
        <p:txBody>
          <a:bodyPr anchor="ctr"/>
          <a:lstStyle/>
          <a:p>
            <a:pPr defTabSz="923925"/>
            <a:r>
              <a:rPr lang="zh-CN" altLang="en-US" sz="3200" b="1">
                <a:solidFill>
                  <a:schemeClr val="bg1"/>
                </a:solidFill>
                <a:ea typeface="微软雅黑" pitchFamily="34" charset="-122"/>
              </a:rPr>
              <a:t>4</a:t>
            </a:r>
            <a:r>
              <a:rPr lang="en-US" altLang="zh-CN" sz="3200" b="1">
                <a:solidFill>
                  <a:schemeClr val="bg1"/>
                </a:solidFill>
                <a:ea typeface="微软雅黑" pitchFamily="34" charset="-122"/>
              </a:rPr>
              <a:t>.Selenium2.0</a:t>
            </a:r>
            <a:r>
              <a:rPr lang="zh-CN" altLang="en-US" sz="3200" b="1">
                <a:solidFill>
                  <a:schemeClr val="bg1"/>
                </a:solidFill>
                <a:ea typeface="微软雅黑" pitchFamily="34" charset="-122"/>
              </a:rPr>
              <a:t>对浏览器的简单操作</a:t>
            </a:r>
          </a:p>
        </p:txBody>
      </p:sp>
    </p:spTree>
  </p:cSld>
  <p:clrMapOvr>
    <a:masterClrMapping/>
  </p:clrMapOvr>
  <p:transition>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灯片编号占位符 3"/>
          <p:cNvSpPr>
            <a:spLocks noGrp="1"/>
          </p:cNvSpPr>
          <p:nvPr>
            <p:ph type="sldNum" sz="quarter" idx="10"/>
          </p:nvPr>
        </p:nvSpPr>
        <p:spPr>
          <a:noFill/>
        </p:spPr>
        <p:txBody>
          <a:bodyPr/>
          <a:lstStyle/>
          <a:p>
            <a:fld id="{8A2D5F0B-12B6-4D3C-AEB0-4E4DFBDF7E6A}" type="slidenum">
              <a:rPr lang="zh-CN" altLang="en-US" smtClean="0">
                <a:latin typeface="Arial" charset="0"/>
                <a:ea typeface="宋体" charset="-122"/>
              </a:rPr>
              <a:pPr/>
              <a:t>44</a:t>
            </a:fld>
            <a:endParaRPr lang="en-US" altLang="zh-CN">
              <a:latin typeface="Arial" charset="0"/>
              <a:ea typeface="宋体" charset="-122"/>
            </a:endParaRPr>
          </a:p>
        </p:txBody>
      </p:sp>
      <p:sp>
        <p:nvSpPr>
          <p:cNvPr id="122882" name="日期占位符 4"/>
          <p:cNvSpPr>
            <a:spLocks noGrp="1"/>
          </p:cNvSpPr>
          <p:nvPr>
            <p:ph type="dt" sz="quarter" idx="11"/>
          </p:nvPr>
        </p:nvSpPr>
        <p:spPr>
          <a:noFill/>
          <a:ln>
            <a:miter lim="800000"/>
            <a:headEnd/>
            <a:tailEnd/>
          </a:ln>
        </p:spPr>
        <p:txBody>
          <a:bodyPr/>
          <a:lstStyle/>
          <a:p>
            <a:fld id="{718EAED2-40A7-4B86-AA54-C7163674630B}"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22884" name="Rectangle 3"/>
          <p:cNvSpPr>
            <a:spLocks noGrp="1" noChangeArrowheads="1"/>
          </p:cNvSpPr>
          <p:nvPr>
            <p:ph type="body" idx="1"/>
          </p:nvPr>
        </p:nvSpPr>
        <p:spPr>
          <a:xfrm>
            <a:off x="792163" y="873125"/>
            <a:ext cx="7772400" cy="4751388"/>
          </a:xfrm>
        </p:spPr>
        <p:txBody>
          <a:bodyPr/>
          <a:lstStyle/>
          <a:p>
            <a:pPr eaLnBrk="1" hangingPunct="1"/>
            <a:r>
              <a:rPr lang="zh-CN" altLang="en-US"/>
              <a:t>关闭浏览器</a:t>
            </a:r>
          </a:p>
        </p:txBody>
      </p:sp>
      <p:sp>
        <p:nvSpPr>
          <p:cNvPr id="122885" name="Text Box 4"/>
          <p:cNvSpPr txBox="1">
            <a:spLocks noChangeArrowheads="1"/>
          </p:cNvSpPr>
          <p:nvPr/>
        </p:nvSpPr>
        <p:spPr bwMode="auto">
          <a:xfrm>
            <a:off x="1008063" y="1341438"/>
            <a:ext cx="7488237" cy="5203825"/>
          </a:xfrm>
          <a:prstGeom prst="rect">
            <a:avLst/>
          </a:prstGeom>
          <a:noFill/>
          <a:ln w="9525">
            <a:noFill/>
            <a:miter lim="800000"/>
            <a:headEnd/>
            <a:tailEnd/>
          </a:ln>
        </p:spPr>
        <p:txBody>
          <a:bodyPr>
            <a:spAutoFit/>
          </a:bodyPr>
          <a:lstStyle/>
          <a:p>
            <a:r>
              <a:rPr lang="en-US" altLang="zh-CN" sz="2400"/>
              <a:t>import org.openqa.selenium.WebDriver;</a:t>
            </a:r>
          </a:p>
          <a:p>
            <a:r>
              <a:rPr lang="en-US" altLang="zh-CN" sz="2400"/>
              <a:t>import org.openqa.selenium.firefox.FirefoxDriver;</a:t>
            </a:r>
          </a:p>
          <a:p>
            <a:r>
              <a:rPr lang="en-US" altLang="zh-CN" sz="2400"/>
              <a:t>public class CloseBrowser {</a:t>
            </a:r>
          </a:p>
          <a:p>
            <a:r>
              <a:rPr lang="en-US" altLang="zh-CN" sz="2400"/>
              <a:t>	public static void main(String []args){</a:t>
            </a:r>
          </a:p>
          <a:p>
            <a:r>
              <a:rPr lang="en-US" altLang="zh-CN" sz="2400"/>
              <a:t>		String url = "http://www.jlxy.edu.cn";</a:t>
            </a:r>
          </a:p>
          <a:p>
            <a:r>
              <a:rPr lang="en-US" altLang="zh-CN" sz="2400"/>
              <a:t>		WebDriver driver = new FirefoxDriver();</a:t>
            </a:r>
          </a:p>
          <a:p>
            <a:r>
              <a:rPr lang="en-US" altLang="zh-CN" sz="2400"/>
              <a:t>		driver.get(url);</a:t>
            </a:r>
          </a:p>
          <a:p>
            <a:r>
              <a:rPr lang="en-US" altLang="zh-CN" sz="2400"/>
              <a:t>	</a:t>
            </a:r>
          </a:p>
          <a:p>
            <a:r>
              <a:rPr lang="en-US" altLang="zh-CN" sz="2400"/>
              <a:t>		//</a:t>
            </a:r>
            <a:r>
              <a:rPr lang="zh-CN" altLang="en-US" sz="2400"/>
              <a:t>用</a:t>
            </a:r>
            <a:r>
              <a:rPr lang="en-US" altLang="zh-CN" sz="2400"/>
              <a:t>quit</a:t>
            </a:r>
            <a:r>
              <a:rPr lang="zh-CN" altLang="en-US" sz="2400"/>
              <a:t>方法</a:t>
            </a:r>
          </a:p>
          <a:p>
            <a:r>
              <a:rPr lang="zh-CN" altLang="en-US" sz="2400"/>
              <a:t>		</a:t>
            </a:r>
            <a:r>
              <a:rPr lang="en-US" altLang="zh-CN" sz="2400" b="1">
                <a:solidFill>
                  <a:srgbClr val="0000CC"/>
                </a:solidFill>
              </a:rPr>
              <a:t>driver.quit();</a:t>
            </a:r>
            <a:r>
              <a:rPr lang="en-US" altLang="zh-CN" sz="2400"/>
              <a:t>		</a:t>
            </a:r>
          </a:p>
          <a:p>
            <a:r>
              <a:rPr lang="en-US" altLang="zh-CN" sz="2400"/>
              <a:t>		//</a:t>
            </a:r>
            <a:r>
              <a:rPr lang="zh-CN" altLang="en-US" sz="2400"/>
              <a:t>用</a:t>
            </a:r>
            <a:r>
              <a:rPr lang="en-US" altLang="zh-CN" sz="2400"/>
              <a:t>close</a:t>
            </a:r>
            <a:r>
              <a:rPr lang="zh-CN" altLang="en-US" sz="2400"/>
              <a:t>方法	</a:t>
            </a:r>
          </a:p>
          <a:p>
            <a:r>
              <a:rPr lang="zh-CN" altLang="en-US" sz="2400"/>
              <a:t>		</a:t>
            </a:r>
            <a:r>
              <a:rPr lang="en-US" altLang="zh-CN" sz="2400" b="1">
                <a:solidFill>
                  <a:srgbClr val="0000CC"/>
                </a:solidFill>
              </a:rPr>
              <a:t>driver.close();</a:t>
            </a:r>
          </a:p>
          <a:p>
            <a:r>
              <a:rPr lang="en-US" altLang="zh-CN" sz="2400"/>
              <a:t>		}</a:t>
            </a:r>
          </a:p>
          <a:p>
            <a:r>
              <a:rPr lang="en-US" altLang="zh-CN" sz="2400"/>
              <a:t>}</a:t>
            </a:r>
          </a:p>
        </p:txBody>
      </p:sp>
      <p:sp>
        <p:nvSpPr>
          <p:cNvPr id="122887" name="Rectangle 2"/>
          <p:cNvSpPr>
            <a:spLocks noChangeArrowheads="1"/>
          </p:cNvSpPr>
          <p:nvPr/>
        </p:nvSpPr>
        <p:spPr bwMode="auto">
          <a:xfrm>
            <a:off x="1979613" y="188913"/>
            <a:ext cx="7200900" cy="800100"/>
          </a:xfrm>
          <a:prstGeom prst="rect">
            <a:avLst/>
          </a:prstGeom>
          <a:noFill/>
          <a:ln w="9525">
            <a:noFill/>
            <a:miter lim="800000"/>
            <a:headEnd/>
            <a:tailEnd/>
          </a:ln>
        </p:spPr>
        <p:txBody>
          <a:bodyPr anchor="ctr"/>
          <a:lstStyle/>
          <a:p>
            <a:pPr defTabSz="923925"/>
            <a:r>
              <a:rPr lang="zh-CN" altLang="en-US" sz="3200" b="1">
                <a:solidFill>
                  <a:schemeClr val="bg1"/>
                </a:solidFill>
                <a:ea typeface="微软雅黑" pitchFamily="34" charset="-122"/>
              </a:rPr>
              <a:t>4</a:t>
            </a:r>
            <a:r>
              <a:rPr lang="en-US" altLang="zh-CN" sz="3200" b="1">
                <a:solidFill>
                  <a:schemeClr val="bg1"/>
                </a:solidFill>
                <a:ea typeface="微软雅黑" pitchFamily="34" charset="-122"/>
              </a:rPr>
              <a:t>.Selenium2.0</a:t>
            </a:r>
            <a:r>
              <a:rPr lang="zh-CN" altLang="en-US" sz="3200" b="1">
                <a:solidFill>
                  <a:schemeClr val="bg1"/>
                </a:solidFill>
                <a:ea typeface="微软雅黑" pitchFamily="34" charset="-122"/>
              </a:rPr>
              <a:t>对浏览器的简单操作</a:t>
            </a:r>
          </a:p>
        </p:txBody>
      </p:sp>
    </p:spTree>
  </p:cSld>
  <p:clrMapOvr>
    <a:masterClrMapping/>
  </p:clrMapOvr>
  <p:transition>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灯片编号占位符 3"/>
          <p:cNvSpPr>
            <a:spLocks noGrp="1"/>
          </p:cNvSpPr>
          <p:nvPr>
            <p:ph type="sldNum" sz="quarter" idx="10"/>
          </p:nvPr>
        </p:nvSpPr>
        <p:spPr>
          <a:noFill/>
        </p:spPr>
        <p:txBody>
          <a:bodyPr/>
          <a:lstStyle/>
          <a:p>
            <a:fld id="{C574B473-9037-4A86-82F8-A3ACC2C4016C}" type="slidenum">
              <a:rPr lang="zh-CN" altLang="en-US" smtClean="0">
                <a:latin typeface="Arial" charset="0"/>
                <a:ea typeface="宋体" charset="-122"/>
              </a:rPr>
              <a:pPr/>
              <a:t>45</a:t>
            </a:fld>
            <a:endParaRPr lang="en-US" altLang="zh-CN">
              <a:latin typeface="Arial" charset="0"/>
              <a:ea typeface="宋体" charset="-122"/>
            </a:endParaRPr>
          </a:p>
        </p:txBody>
      </p:sp>
      <p:sp>
        <p:nvSpPr>
          <p:cNvPr id="123906" name="日期占位符 4"/>
          <p:cNvSpPr>
            <a:spLocks noGrp="1"/>
          </p:cNvSpPr>
          <p:nvPr>
            <p:ph type="dt" sz="quarter" idx="11"/>
          </p:nvPr>
        </p:nvSpPr>
        <p:spPr>
          <a:noFill/>
          <a:ln>
            <a:miter lim="800000"/>
            <a:headEnd/>
            <a:tailEnd/>
          </a:ln>
        </p:spPr>
        <p:txBody>
          <a:bodyPr/>
          <a:lstStyle/>
          <a:p>
            <a:fld id="{22FE55CE-B02F-45BF-8B6A-75CAFA56D16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23908" name="Rectangle 3"/>
          <p:cNvSpPr>
            <a:spLocks noGrp="1" noChangeArrowheads="1"/>
          </p:cNvSpPr>
          <p:nvPr>
            <p:ph type="body" idx="1"/>
          </p:nvPr>
        </p:nvSpPr>
        <p:spPr>
          <a:xfrm>
            <a:off x="863600" y="908050"/>
            <a:ext cx="7772400" cy="4751388"/>
          </a:xfrm>
        </p:spPr>
        <p:txBody>
          <a:bodyPr/>
          <a:lstStyle/>
          <a:p>
            <a:pPr eaLnBrk="1" hangingPunct="1"/>
            <a:r>
              <a:rPr lang="zh-CN" altLang="en-US"/>
              <a:t>返回当前页面的</a:t>
            </a:r>
            <a:r>
              <a:rPr lang="en-US" altLang="zh-CN"/>
              <a:t>url</a:t>
            </a:r>
            <a:r>
              <a:rPr lang="zh-CN" altLang="en-US"/>
              <a:t>和</a:t>
            </a:r>
            <a:r>
              <a:rPr lang="en-US" altLang="zh-CN"/>
              <a:t>title</a:t>
            </a:r>
          </a:p>
        </p:txBody>
      </p:sp>
      <p:sp>
        <p:nvSpPr>
          <p:cNvPr id="123909" name="Text Box 4"/>
          <p:cNvSpPr txBox="1">
            <a:spLocks noChangeArrowheads="1"/>
          </p:cNvSpPr>
          <p:nvPr/>
        </p:nvSpPr>
        <p:spPr bwMode="auto">
          <a:xfrm>
            <a:off x="1044575" y="1484313"/>
            <a:ext cx="6624638" cy="5035550"/>
          </a:xfrm>
          <a:prstGeom prst="rect">
            <a:avLst/>
          </a:prstGeom>
          <a:noFill/>
          <a:ln w="9525">
            <a:noFill/>
            <a:miter lim="800000"/>
            <a:headEnd/>
            <a:tailEnd/>
          </a:ln>
        </p:spPr>
        <p:txBody>
          <a:bodyPr>
            <a:spAutoFit/>
          </a:bodyPr>
          <a:lstStyle/>
          <a:p>
            <a:r>
              <a:rPr lang="en-US" altLang="zh-CN" dirty="0"/>
              <a:t>public class </a:t>
            </a:r>
            <a:r>
              <a:rPr lang="en-US" altLang="zh-CN" dirty="0" err="1"/>
              <a:t>GetUrlAndTitle</a:t>
            </a:r>
            <a:r>
              <a:rPr lang="en-US" altLang="zh-CN" dirty="0"/>
              <a:t> {</a:t>
            </a:r>
          </a:p>
          <a:p>
            <a:r>
              <a:rPr lang="en-US" altLang="zh-CN" dirty="0"/>
              <a:t>	public static void main(String []</a:t>
            </a:r>
            <a:r>
              <a:rPr lang="en-US" altLang="zh-CN" dirty="0" err="1"/>
              <a:t>args</a:t>
            </a:r>
            <a:r>
              <a:rPr lang="en-US" altLang="zh-CN" dirty="0"/>
              <a:t>){</a:t>
            </a:r>
          </a:p>
          <a:p>
            <a:r>
              <a:rPr lang="en-US" altLang="zh-CN" dirty="0"/>
              <a:t>		String </a:t>
            </a:r>
            <a:r>
              <a:rPr lang="en-US" altLang="zh-CN" dirty="0" err="1"/>
              <a:t>url</a:t>
            </a:r>
            <a:r>
              <a:rPr lang="en-US" altLang="zh-CN" dirty="0"/>
              <a:t> = "http://www.jlxy.nju.edu.cn";</a:t>
            </a:r>
          </a:p>
          <a:p>
            <a:r>
              <a:rPr lang="en-US" altLang="zh-CN" dirty="0"/>
              <a:t>		WebDriver driver = new </a:t>
            </a:r>
            <a:r>
              <a:rPr lang="en-US" altLang="zh-CN" dirty="0" err="1"/>
              <a:t>FirefoxDriver</a:t>
            </a:r>
            <a:r>
              <a:rPr lang="en-US" altLang="zh-CN" dirty="0"/>
              <a:t>();</a:t>
            </a:r>
          </a:p>
          <a:p>
            <a:r>
              <a:rPr lang="en-US" altLang="zh-CN" dirty="0"/>
              <a:t>		</a:t>
            </a:r>
          </a:p>
          <a:p>
            <a:r>
              <a:rPr lang="en-US" altLang="zh-CN" dirty="0"/>
              <a:t>		</a:t>
            </a:r>
            <a:r>
              <a:rPr lang="en-US" altLang="zh-CN" dirty="0" err="1"/>
              <a:t>driver.get</a:t>
            </a:r>
            <a:r>
              <a:rPr lang="en-US" altLang="zh-CN" dirty="0"/>
              <a:t>(</a:t>
            </a:r>
            <a:r>
              <a:rPr lang="en-US" altLang="zh-CN" dirty="0" err="1"/>
              <a:t>url</a:t>
            </a:r>
            <a:r>
              <a:rPr lang="en-US" altLang="zh-CN" dirty="0"/>
              <a:t>);</a:t>
            </a:r>
          </a:p>
          <a:p>
            <a:r>
              <a:rPr lang="en-US" altLang="zh-CN" dirty="0"/>
              <a:t>		</a:t>
            </a:r>
          </a:p>
          <a:p>
            <a:r>
              <a:rPr lang="en-US" altLang="zh-CN" dirty="0"/>
              <a:t>                            //</a:t>
            </a:r>
            <a:r>
              <a:rPr lang="zh-CN" altLang="en-US" dirty="0"/>
              <a:t>得到</a:t>
            </a:r>
            <a:r>
              <a:rPr lang="en-US" altLang="zh-CN" dirty="0"/>
              <a:t>title</a:t>
            </a:r>
          </a:p>
          <a:p>
            <a:r>
              <a:rPr lang="en-US" altLang="zh-CN" dirty="0"/>
              <a:t>		</a:t>
            </a:r>
            <a:r>
              <a:rPr lang="en-US" altLang="zh-CN" b="1" dirty="0">
                <a:solidFill>
                  <a:srgbClr val="0000CC"/>
                </a:solidFill>
              </a:rPr>
              <a:t>String title = </a:t>
            </a:r>
            <a:r>
              <a:rPr lang="en-US" altLang="zh-CN" b="1" dirty="0" err="1">
                <a:solidFill>
                  <a:srgbClr val="0000CC"/>
                </a:solidFill>
              </a:rPr>
              <a:t>driver.getTitle</a:t>
            </a:r>
            <a:r>
              <a:rPr lang="en-US" altLang="zh-CN" b="1" dirty="0">
                <a:solidFill>
                  <a:srgbClr val="0000CC"/>
                </a:solidFill>
              </a:rPr>
              <a:t>();</a:t>
            </a:r>
          </a:p>
          <a:p>
            <a:endParaRPr lang="en-US" altLang="zh-CN" b="1" dirty="0">
              <a:solidFill>
                <a:srgbClr val="0000CC"/>
              </a:solidFill>
            </a:endParaRPr>
          </a:p>
          <a:p>
            <a:r>
              <a:rPr lang="en-US" altLang="zh-CN" dirty="0"/>
              <a:t>                            //</a:t>
            </a:r>
            <a:r>
              <a:rPr lang="zh-CN" altLang="en-US" dirty="0"/>
              <a:t>得到当前页面</a:t>
            </a:r>
            <a:r>
              <a:rPr lang="en-US" altLang="zh-CN" dirty="0" err="1"/>
              <a:t>url</a:t>
            </a:r>
            <a:endParaRPr lang="en-US" altLang="zh-CN" dirty="0"/>
          </a:p>
          <a:p>
            <a:r>
              <a:rPr lang="en-US" altLang="zh-CN" dirty="0"/>
              <a:t>		</a:t>
            </a:r>
            <a:r>
              <a:rPr lang="en-US" altLang="zh-CN" b="1" dirty="0">
                <a:solidFill>
                  <a:srgbClr val="0000CC"/>
                </a:solidFill>
              </a:rPr>
              <a:t>String </a:t>
            </a:r>
            <a:r>
              <a:rPr lang="en-US" altLang="zh-CN" b="1" dirty="0" err="1">
                <a:solidFill>
                  <a:srgbClr val="0000CC"/>
                </a:solidFill>
              </a:rPr>
              <a:t>currentUrl</a:t>
            </a:r>
            <a:r>
              <a:rPr lang="en-US" altLang="zh-CN" b="1" dirty="0">
                <a:solidFill>
                  <a:srgbClr val="0000CC"/>
                </a:solidFill>
              </a:rPr>
              <a:t> = </a:t>
            </a:r>
            <a:r>
              <a:rPr lang="en-US" altLang="zh-CN" b="1" dirty="0" err="1">
                <a:solidFill>
                  <a:srgbClr val="0000CC"/>
                </a:solidFill>
              </a:rPr>
              <a:t>driver.getCurrentUrl</a:t>
            </a:r>
            <a:r>
              <a:rPr lang="en-US" altLang="zh-CN" b="1" dirty="0">
                <a:solidFill>
                  <a:srgbClr val="0000CC"/>
                </a:solidFill>
              </a:rPr>
              <a:t>();</a:t>
            </a:r>
          </a:p>
          <a:p>
            <a:r>
              <a:rPr lang="en-US" altLang="zh-CN" dirty="0"/>
              <a:t>		</a:t>
            </a:r>
          </a:p>
          <a:p>
            <a:r>
              <a:rPr lang="en-US" altLang="zh-CN" dirty="0"/>
              <a:t>                             //</a:t>
            </a:r>
            <a:r>
              <a:rPr lang="zh-CN" altLang="en-US" dirty="0"/>
              <a:t>输出</a:t>
            </a:r>
            <a:r>
              <a:rPr lang="en-US" altLang="zh-CN" dirty="0"/>
              <a:t>title</a:t>
            </a:r>
            <a:r>
              <a:rPr lang="zh-CN" altLang="en-US" dirty="0"/>
              <a:t>和</a:t>
            </a:r>
            <a:r>
              <a:rPr lang="en-US" altLang="zh-CN" dirty="0" err="1"/>
              <a:t>currenturl</a:t>
            </a:r>
            <a:endParaRPr lang="en-US" altLang="zh-CN" dirty="0"/>
          </a:p>
          <a:p>
            <a:r>
              <a:rPr lang="en-US" altLang="zh-CN" dirty="0"/>
              <a:t>		</a:t>
            </a:r>
            <a:r>
              <a:rPr lang="en-US" altLang="zh-CN" b="1" dirty="0" err="1">
                <a:solidFill>
                  <a:srgbClr val="0000CC"/>
                </a:solidFill>
              </a:rPr>
              <a:t>System.out.println</a:t>
            </a:r>
            <a:r>
              <a:rPr lang="en-US" altLang="zh-CN" b="1" dirty="0">
                <a:solidFill>
                  <a:srgbClr val="0000CC"/>
                </a:solidFill>
              </a:rPr>
              <a:t>(title+"\n"+</a:t>
            </a:r>
            <a:r>
              <a:rPr lang="en-US" altLang="zh-CN" b="1" dirty="0" err="1">
                <a:solidFill>
                  <a:srgbClr val="0000CC"/>
                </a:solidFill>
              </a:rPr>
              <a:t>currentUrl</a:t>
            </a:r>
            <a:r>
              <a:rPr lang="en-US" altLang="zh-CN" b="1" dirty="0">
                <a:solidFill>
                  <a:srgbClr val="0000CC"/>
                </a:solidFill>
              </a:rPr>
              <a:t>);</a:t>
            </a:r>
          </a:p>
          <a:p>
            <a:r>
              <a:rPr lang="en-US" altLang="zh-CN" dirty="0"/>
              <a:t>		</a:t>
            </a:r>
          </a:p>
          <a:p>
            <a:r>
              <a:rPr lang="en-US" altLang="zh-CN" dirty="0"/>
              <a:t>	}</a:t>
            </a:r>
          </a:p>
          <a:p>
            <a:r>
              <a:rPr lang="en-US" altLang="zh-CN" dirty="0"/>
              <a:t>}</a:t>
            </a:r>
          </a:p>
        </p:txBody>
      </p:sp>
      <p:sp>
        <p:nvSpPr>
          <p:cNvPr id="123911" name="Rectangle 2"/>
          <p:cNvSpPr>
            <a:spLocks noChangeArrowheads="1"/>
          </p:cNvSpPr>
          <p:nvPr/>
        </p:nvSpPr>
        <p:spPr bwMode="auto">
          <a:xfrm>
            <a:off x="1979613" y="188913"/>
            <a:ext cx="7200900" cy="800100"/>
          </a:xfrm>
          <a:prstGeom prst="rect">
            <a:avLst/>
          </a:prstGeom>
          <a:noFill/>
          <a:ln w="9525">
            <a:noFill/>
            <a:miter lim="800000"/>
            <a:headEnd/>
            <a:tailEnd/>
          </a:ln>
        </p:spPr>
        <p:txBody>
          <a:bodyPr anchor="ctr"/>
          <a:lstStyle/>
          <a:p>
            <a:pPr defTabSz="923925"/>
            <a:r>
              <a:rPr lang="zh-CN" altLang="en-US" sz="3200" b="1">
                <a:solidFill>
                  <a:schemeClr val="bg1"/>
                </a:solidFill>
                <a:ea typeface="微软雅黑" pitchFamily="34" charset="-122"/>
              </a:rPr>
              <a:t>4</a:t>
            </a:r>
            <a:r>
              <a:rPr lang="en-US" altLang="zh-CN" sz="3200" b="1">
                <a:solidFill>
                  <a:schemeClr val="bg1"/>
                </a:solidFill>
                <a:ea typeface="微软雅黑" pitchFamily="34" charset="-122"/>
              </a:rPr>
              <a:t>.Selenium2.0</a:t>
            </a:r>
            <a:r>
              <a:rPr lang="zh-CN" altLang="en-US" sz="3200" b="1">
                <a:solidFill>
                  <a:schemeClr val="bg1"/>
                </a:solidFill>
                <a:ea typeface="微软雅黑" pitchFamily="34" charset="-122"/>
              </a:rPr>
              <a:t>对浏览器的简单操作</a:t>
            </a:r>
          </a:p>
        </p:txBody>
      </p:sp>
    </p:spTree>
  </p:cSld>
  <p:clrMapOvr>
    <a:masterClrMapping/>
  </p:clrMapOvr>
  <p:transition>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灯片编号占位符 3"/>
          <p:cNvSpPr>
            <a:spLocks noGrp="1"/>
          </p:cNvSpPr>
          <p:nvPr>
            <p:ph type="sldNum" sz="quarter" idx="10"/>
          </p:nvPr>
        </p:nvSpPr>
        <p:spPr>
          <a:noFill/>
        </p:spPr>
        <p:txBody>
          <a:bodyPr/>
          <a:lstStyle/>
          <a:p>
            <a:fld id="{E47DBB79-B0B5-46BD-89E1-D0A6F5BB831D}" type="slidenum">
              <a:rPr lang="zh-CN" altLang="en-US" smtClean="0">
                <a:latin typeface="Arial" charset="0"/>
                <a:ea typeface="宋体" charset="-122"/>
              </a:rPr>
              <a:pPr/>
              <a:t>46</a:t>
            </a:fld>
            <a:endParaRPr lang="en-US" altLang="zh-CN">
              <a:latin typeface="Arial" charset="0"/>
              <a:ea typeface="宋体" charset="-122"/>
            </a:endParaRPr>
          </a:p>
        </p:txBody>
      </p:sp>
      <p:sp>
        <p:nvSpPr>
          <p:cNvPr id="125954" name="日期占位符 4"/>
          <p:cNvSpPr>
            <a:spLocks noGrp="1"/>
          </p:cNvSpPr>
          <p:nvPr>
            <p:ph type="dt" sz="quarter" idx="11"/>
          </p:nvPr>
        </p:nvSpPr>
        <p:spPr>
          <a:noFill/>
          <a:ln>
            <a:miter lim="800000"/>
            <a:headEnd/>
            <a:tailEnd/>
          </a:ln>
        </p:spPr>
        <p:txBody>
          <a:bodyPr/>
          <a:lstStyle/>
          <a:p>
            <a:fld id="{E7D2D018-698E-4995-B448-4888BC89522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00357" name="Rectangle 3"/>
          <p:cNvSpPr>
            <a:spLocks noGrp="1" noChangeArrowheads="1"/>
          </p:cNvSpPr>
          <p:nvPr>
            <p:ph type="body" idx="1"/>
          </p:nvPr>
        </p:nvSpPr>
        <p:spPr>
          <a:xfrm>
            <a:off x="576263" y="1016000"/>
            <a:ext cx="8135937" cy="4751388"/>
          </a:xfrm>
        </p:spPr>
        <p:txBody>
          <a:bodyPr/>
          <a:lstStyle/>
          <a:p>
            <a:pPr eaLnBrk="1" hangingPunct="1">
              <a:lnSpc>
                <a:spcPts val="3800"/>
              </a:lnSpc>
            </a:pPr>
            <a:r>
              <a:rPr lang="zh-CN" altLang="en-US"/>
              <a:t>HtmlUnitDriver</a:t>
            </a:r>
          </a:p>
          <a:p>
            <a:pPr eaLnBrk="1" hangingPunct="1">
              <a:lnSpc>
                <a:spcPts val="3800"/>
              </a:lnSpc>
              <a:buFont typeface="Wingdings" pitchFamily="2" charset="2"/>
              <a:buNone/>
            </a:pPr>
            <a:r>
              <a:rPr lang="zh-CN" altLang="en-US"/>
              <a:t>	</a:t>
            </a:r>
            <a:r>
              <a:rPr lang="zh-CN" altLang="en-US" b="1" u="sng">
                <a:solidFill>
                  <a:srgbClr val="002060"/>
                </a:solidFill>
                <a:effectLst>
                  <a:outerShdw blurRad="38100" dist="38100" dir="2700000" algn="tl">
                    <a:srgbClr val="C0C0C0"/>
                  </a:outerShdw>
                </a:effectLst>
              </a:rPr>
              <a:t>优点：</a:t>
            </a:r>
            <a:r>
              <a:rPr lang="zh-CN" altLang="en-US" sz="2800"/>
              <a:t>不会实际打开浏览器，运行速度很快。对于用FireFox等浏览器来做测试的自动化测试用例，运行速度通常很慢，HtmlUnitDriver无疑是可以很好地解决这个问题</a:t>
            </a:r>
          </a:p>
          <a:p>
            <a:pPr eaLnBrk="1" hangingPunct="1">
              <a:lnSpc>
                <a:spcPts val="3800"/>
              </a:lnSpc>
              <a:buFont typeface="Wingdings" pitchFamily="2" charset="2"/>
              <a:buNone/>
            </a:pPr>
            <a:endParaRPr lang="zh-CN" altLang="en-US"/>
          </a:p>
          <a:p>
            <a:pPr eaLnBrk="1" hangingPunct="1">
              <a:lnSpc>
                <a:spcPts val="3800"/>
              </a:lnSpc>
              <a:buFont typeface="Wingdings" pitchFamily="2" charset="2"/>
              <a:buNone/>
            </a:pPr>
            <a:r>
              <a:rPr lang="zh-CN" altLang="en-US" b="1"/>
              <a:t>	</a:t>
            </a:r>
            <a:r>
              <a:rPr lang="zh-CN" altLang="en-US" b="1" u="sng">
                <a:solidFill>
                  <a:srgbClr val="002060"/>
                </a:solidFill>
                <a:effectLst>
                  <a:outerShdw blurRad="38100" dist="38100" dir="2700000" algn="tl">
                    <a:srgbClr val="C0C0C0"/>
                  </a:outerShdw>
                </a:effectLst>
              </a:rPr>
              <a:t>缺点：</a:t>
            </a:r>
            <a:r>
              <a:rPr lang="zh-CN" altLang="en-US" sz="2800"/>
              <a:t>它对JavaScript的支持不够好，当页面上有复杂JavaScript时，经常会捕获不到页面元素</a:t>
            </a:r>
          </a:p>
          <a:p>
            <a:pPr eaLnBrk="1" hangingPunct="1">
              <a:lnSpc>
                <a:spcPts val="3800"/>
              </a:lnSpc>
              <a:buFont typeface="Wingdings" pitchFamily="2" charset="2"/>
              <a:buNone/>
            </a:pPr>
            <a:r>
              <a:rPr lang="zh-CN" altLang="en-US" b="1">
                <a:solidFill>
                  <a:srgbClr val="002060"/>
                </a:solidFill>
                <a:effectLst>
                  <a:outerShdw blurRad="38100" dist="38100" dir="2700000" algn="tl">
                    <a:srgbClr val="C0C0C0"/>
                  </a:outerShdw>
                </a:effectLst>
              </a:rPr>
              <a:t>  </a:t>
            </a:r>
            <a:endParaRPr lang="en-US" altLang="zh-CN" b="1">
              <a:solidFill>
                <a:srgbClr val="002060"/>
              </a:solidFill>
              <a:effectLst>
                <a:outerShdw blurRad="38100" dist="38100" dir="2700000" algn="tl">
                  <a:srgbClr val="C0C0C0"/>
                </a:outerShdw>
              </a:effectLst>
            </a:endParaRPr>
          </a:p>
          <a:p>
            <a:pPr eaLnBrk="1" hangingPunct="1">
              <a:lnSpc>
                <a:spcPts val="3800"/>
              </a:lnSpc>
              <a:buFont typeface="Wingdings" pitchFamily="2" charset="2"/>
              <a:buNone/>
            </a:pPr>
            <a:r>
              <a:rPr lang="zh-CN" altLang="en-US" b="1">
                <a:solidFill>
                  <a:srgbClr val="002060"/>
                </a:solidFill>
                <a:effectLst>
                  <a:outerShdw blurRad="38100" dist="38100" dir="2700000" algn="tl">
                    <a:srgbClr val="C0C0C0"/>
                  </a:outerShdw>
                </a:effectLst>
              </a:rPr>
              <a:t>   </a:t>
            </a:r>
            <a:r>
              <a:rPr lang="zh-CN" altLang="en-US" b="1" u="sng">
                <a:solidFill>
                  <a:srgbClr val="002060"/>
                </a:solidFill>
                <a:effectLst>
                  <a:outerShdw blurRad="38100" dist="38100" dir="2700000" algn="tl">
                    <a:srgbClr val="C0C0C0"/>
                  </a:outerShdw>
                </a:effectLst>
              </a:rPr>
              <a:t>使用：</a:t>
            </a:r>
            <a:r>
              <a:rPr lang="zh-CN" altLang="en-US" sz="2800">
                <a:solidFill>
                  <a:srgbClr val="994D00"/>
                </a:solidFill>
              </a:rPr>
              <a:t>WebDriver driver = new HtmlUnitDriver();</a:t>
            </a:r>
          </a:p>
        </p:txBody>
      </p:sp>
      <p:sp>
        <p:nvSpPr>
          <p:cNvPr id="125958" name="Rectangle 2"/>
          <p:cNvSpPr>
            <a:spLocks noChangeArrowheads="1"/>
          </p:cNvSpPr>
          <p:nvPr/>
        </p:nvSpPr>
        <p:spPr bwMode="auto">
          <a:xfrm>
            <a:off x="1979613" y="188913"/>
            <a:ext cx="7200900" cy="800100"/>
          </a:xfrm>
          <a:prstGeom prst="rect">
            <a:avLst/>
          </a:prstGeom>
          <a:noFill/>
          <a:ln w="9525">
            <a:noFill/>
            <a:miter lim="800000"/>
            <a:headEnd/>
            <a:tailEnd/>
          </a:ln>
        </p:spPr>
        <p:txBody>
          <a:bodyPr anchor="ctr"/>
          <a:lstStyle/>
          <a:p>
            <a:pPr defTabSz="923925"/>
            <a:r>
              <a:rPr lang="zh-CN" altLang="en-US" sz="3200" b="1">
                <a:solidFill>
                  <a:schemeClr val="bg1"/>
                </a:solidFill>
                <a:ea typeface="微软雅黑" pitchFamily="34" charset="-122"/>
              </a:rPr>
              <a:t>4</a:t>
            </a:r>
            <a:r>
              <a:rPr lang="en-US" altLang="zh-CN" sz="3200" b="1">
                <a:solidFill>
                  <a:schemeClr val="bg1"/>
                </a:solidFill>
                <a:ea typeface="微软雅黑" pitchFamily="34" charset="-122"/>
              </a:rPr>
              <a:t>.Selenium2.0</a:t>
            </a:r>
            <a:r>
              <a:rPr lang="zh-CN" altLang="en-US" sz="3200" b="1">
                <a:solidFill>
                  <a:schemeClr val="bg1"/>
                </a:solidFill>
                <a:ea typeface="微软雅黑" pitchFamily="34" charset="-122"/>
              </a:rPr>
              <a:t>对浏览器的简单操作</a:t>
            </a:r>
          </a:p>
        </p:txBody>
      </p:sp>
    </p:spTree>
  </p:cSld>
  <p:clrMapOvr>
    <a:masterClrMapping/>
  </p:clrMapOvr>
  <p:transition>
    <p:cove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77" name="灯片编号占位符 3"/>
          <p:cNvSpPr>
            <a:spLocks noGrp="1"/>
          </p:cNvSpPr>
          <p:nvPr>
            <p:ph type="sldNum" sz="quarter" idx="10"/>
          </p:nvPr>
        </p:nvSpPr>
        <p:spPr>
          <a:noFill/>
        </p:spPr>
        <p:txBody>
          <a:bodyPr/>
          <a:lstStyle/>
          <a:p>
            <a:fld id="{EF780689-B07A-48F5-B5E5-5FECB9D4BA5D}" type="slidenum">
              <a:rPr lang="zh-CN" altLang="en-US" smtClean="0">
                <a:latin typeface="Arial" charset="0"/>
                <a:ea typeface="宋体" charset="-122"/>
              </a:rPr>
              <a:pPr/>
              <a:t>47</a:t>
            </a:fld>
            <a:endParaRPr lang="en-US" altLang="zh-CN">
              <a:latin typeface="Arial" charset="0"/>
              <a:ea typeface="宋体" charset="-122"/>
            </a:endParaRPr>
          </a:p>
        </p:txBody>
      </p:sp>
      <p:sp>
        <p:nvSpPr>
          <p:cNvPr id="126978" name="日期占位符 4"/>
          <p:cNvSpPr>
            <a:spLocks noGrp="1"/>
          </p:cNvSpPr>
          <p:nvPr>
            <p:ph type="dt" sz="quarter" idx="11"/>
          </p:nvPr>
        </p:nvSpPr>
        <p:spPr>
          <a:noFill/>
          <a:ln>
            <a:miter lim="800000"/>
            <a:headEnd/>
            <a:tailEnd/>
          </a:ln>
        </p:spPr>
        <p:txBody>
          <a:bodyPr/>
          <a:lstStyle/>
          <a:p>
            <a:fld id="{560E01D4-4857-4415-A59B-6834007BBC3B}"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26979" name="Rectangle 2"/>
          <p:cNvSpPr>
            <a:spLocks noGrp="1" noChangeArrowheads="1"/>
          </p:cNvSpPr>
          <p:nvPr>
            <p:ph type="title"/>
          </p:nvPr>
        </p:nvSpPr>
        <p:spPr/>
        <p:txBody>
          <a:bodyPr/>
          <a:lstStyle/>
          <a:p>
            <a:pPr eaLnBrk="1" hangingPunct="1"/>
            <a:r>
              <a:rPr lang="zh-CN" altLang="en-US" sz="4000"/>
              <a:t>4.</a:t>
            </a:r>
            <a:r>
              <a:rPr lang="en-US" altLang="zh-CN" sz="4000"/>
              <a:t>Webdirver</a:t>
            </a:r>
            <a:r>
              <a:rPr lang="zh-CN" altLang="en-US" sz="4000"/>
              <a:t>对浏览器的支持</a:t>
            </a:r>
          </a:p>
        </p:txBody>
      </p:sp>
      <p:sp>
        <p:nvSpPr>
          <p:cNvPr id="101381" name="Rectangle 3"/>
          <p:cNvSpPr>
            <a:spLocks noGrp="1" noChangeArrowheads="1"/>
          </p:cNvSpPr>
          <p:nvPr>
            <p:ph type="body" idx="1"/>
          </p:nvPr>
        </p:nvSpPr>
        <p:spPr>
          <a:xfrm>
            <a:off x="431800" y="1089025"/>
            <a:ext cx="8316913" cy="5435600"/>
          </a:xfrm>
        </p:spPr>
        <p:txBody>
          <a:bodyPr/>
          <a:lstStyle/>
          <a:p>
            <a:pPr eaLnBrk="1" hangingPunct="1">
              <a:lnSpc>
                <a:spcPct val="110000"/>
              </a:lnSpc>
              <a:defRPr/>
            </a:pPr>
            <a:r>
              <a:rPr lang="en-US" altLang="zh-CN" sz="2400" dirty="0"/>
              <a:t>4.2   </a:t>
            </a:r>
            <a:r>
              <a:rPr lang="en-US" altLang="zh-CN" sz="2400" dirty="0" err="1"/>
              <a:t>FireFox</a:t>
            </a:r>
            <a:r>
              <a:rPr lang="en-US" altLang="zh-CN" sz="2400" dirty="0"/>
              <a:t> Driver</a:t>
            </a:r>
          </a:p>
          <a:p>
            <a:pPr lvl="1" eaLnBrk="1" hangingPunct="1">
              <a:lnSpc>
                <a:spcPct val="110000"/>
              </a:lnSpc>
              <a:defRPr/>
            </a:pPr>
            <a:r>
              <a:rPr lang="zh-CN" altLang="en-US" sz="2000" b="1" u="sng" dirty="0">
                <a:solidFill>
                  <a:srgbClr val="002060"/>
                </a:solidFill>
                <a:effectLst>
                  <a:outerShdw blurRad="38100" dist="38100" dir="2700000" algn="tl">
                    <a:srgbClr val="000000">
                      <a:alpha val="43137"/>
                    </a:srgbClr>
                  </a:outerShdw>
                </a:effectLst>
              </a:rPr>
              <a:t>优点：</a:t>
            </a:r>
            <a:r>
              <a:rPr lang="en-US" altLang="zh-CN" sz="2000" dirty="0" err="1"/>
              <a:t>FireFox</a:t>
            </a:r>
            <a:r>
              <a:rPr lang="en-US" altLang="zh-CN" sz="2000" dirty="0"/>
              <a:t> </a:t>
            </a:r>
            <a:r>
              <a:rPr lang="en-US" altLang="zh-CN" sz="2000" dirty="0" err="1"/>
              <a:t>Dirver</a:t>
            </a:r>
            <a:r>
              <a:rPr lang="zh-CN" altLang="en-US" sz="2000" dirty="0"/>
              <a:t>对页面的自动化测试支持得比较好，很直观地模拟页面的操作，对</a:t>
            </a:r>
            <a:r>
              <a:rPr lang="en-US" altLang="zh-CN" sz="2000" dirty="0"/>
              <a:t>JavaScript</a:t>
            </a:r>
            <a:r>
              <a:rPr lang="zh-CN" altLang="en-US" sz="2000" dirty="0"/>
              <a:t>的支持也非常完善，基本上页面上做的所有操作</a:t>
            </a:r>
            <a:r>
              <a:rPr lang="en-US" altLang="zh-CN" sz="2000" dirty="0" err="1"/>
              <a:t>FireFox</a:t>
            </a:r>
            <a:r>
              <a:rPr lang="en-US" altLang="zh-CN" sz="2000" dirty="0"/>
              <a:t> Driver</a:t>
            </a:r>
            <a:r>
              <a:rPr lang="zh-CN" altLang="en-US" sz="2000" dirty="0"/>
              <a:t>都可以模拟</a:t>
            </a:r>
          </a:p>
          <a:p>
            <a:pPr lvl="1" eaLnBrk="1" hangingPunct="1">
              <a:lnSpc>
                <a:spcPct val="110000"/>
              </a:lnSpc>
              <a:defRPr/>
            </a:pPr>
            <a:r>
              <a:rPr lang="zh-CN" altLang="en-US" sz="2000" b="1" u="sng" dirty="0">
                <a:solidFill>
                  <a:srgbClr val="002060"/>
                </a:solidFill>
                <a:effectLst>
                  <a:outerShdw blurRad="38100" dist="38100" dir="2700000" algn="tl">
                    <a:srgbClr val="000000">
                      <a:alpha val="43137"/>
                    </a:srgbClr>
                  </a:outerShdw>
                </a:effectLst>
              </a:rPr>
              <a:t>缺点：</a:t>
            </a:r>
            <a:r>
              <a:rPr lang="zh-CN" altLang="en-US" sz="2000" dirty="0"/>
              <a:t>启动比较慢，运行也比较慢，不过启动之后</a:t>
            </a:r>
            <a:r>
              <a:rPr lang="en-US" altLang="zh-CN" sz="2000" dirty="0" err="1"/>
              <a:t>Webdriver</a:t>
            </a:r>
            <a:r>
              <a:rPr lang="zh-CN" altLang="en-US" sz="2000" dirty="0"/>
              <a:t>的操作速度虽然不快但还是可以接受的，建议不要频繁启停</a:t>
            </a:r>
            <a:r>
              <a:rPr lang="en-US" altLang="zh-CN" sz="2000" dirty="0" err="1"/>
              <a:t>FireFox</a:t>
            </a:r>
            <a:r>
              <a:rPr lang="en-US" altLang="zh-CN" sz="2000" dirty="0"/>
              <a:t> Driver</a:t>
            </a:r>
            <a:endParaRPr lang="zh-CN" altLang="en-US" sz="2000" dirty="0"/>
          </a:p>
          <a:p>
            <a:pPr lvl="1" eaLnBrk="1" hangingPunct="1">
              <a:lnSpc>
                <a:spcPct val="110000"/>
              </a:lnSpc>
              <a:defRPr/>
            </a:pPr>
            <a:r>
              <a:rPr lang="zh-CN" altLang="en-US" sz="2000" b="1" u="sng" dirty="0">
                <a:solidFill>
                  <a:srgbClr val="002060"/>
                </a:solidFill>
                <a:effectLst>
                  <a:outerShdw blurRad="38100" dist="38100" dir="2700000" algn="tl">
                    <a:srgbClr val="000000">
                      <a:alpha val="43137"/>
                    </a:srgbClr>
                  </a:outerShdw>
                </a:effectLst>
              </a:rPr>
              <a:t>使用：</a:t>
            </a:r>
          </a:p>
          <a:p>
            <a:pPr lvl="2" eaLnBrk="1" hangingPunct="1">
              <a:lnSpc>
                <a:spcPct val="110000"/>
              </a:lnSpc>
              <a:defRPr/>
            </a:pPr>
            <a:r>
              <a:rPr lang="en-US" altLang="zh-CN" sz="1800" dirty="0"/>
              <a:t>WebDriver driver = new </a:t>
            </a:r>
            <a:r>
              <a:rPr lang="en-US" altLang="zh-CN" sz="1800" dirty="0" err="1"/>
              <a:t>FirefoxDriver</a:t>
            </a:r>
            <a:r>
              <a:rPr lang="en-US" altLang="zh-CN" sz="1800" dirty="0"/>
              <a:t>();</a:t>
            </a:r>
          </a:p>
          <a:p>
            <a:pPr lvl="2" eaLnBrk="1" hangingPunct="1">
              <a:lnSpc>
                <a:spcPct val="110000"/>
              </a:lnSpc>
              <a:defRPr/>
            </a:pPr>
            <a:r>
              <a:rPr lang="en-US" altLang="zh-CN" sz="1800" dirty="0"/>
              <a:t>Firefox profile</a:t>
            </a:r>
            <a:r>
              <a:rPr lang="zh-CN" altLang="en-US" sz="1800" dirty="0"/>
              <a:t>的属性值是可以改变的，比如平时使用得非常频繁的改变</a:t>
            </a:r>
            <a:r>
              <a:rPr lang="en-US" altLang="zh-CN" sz="1800" dirty="0" err="1"/>
              <a:t>useragent</a:t>
            </a:r>
            <a:r>
              <a:rPr lang="zh-CN" altLang="en-US" sz="1800" dirty="0"/>
              <a:t>的功能，可以这样修改：</a:t>
            </a:r>
          </a:p>
          <a:p>
            <a:pPr lvl="2" eaLnBrk="1" hangingPunct="1">
              <a:lnSpc>
                <a:spcPct val="110000"/>
              </a:lnSpc>
              <a:defRPr/>
            </a:pPr>
            <a:r>
              <a:rPr lang="en-US" altLang="zh-CN" sz="1800" dirty="0" err="1"/>
              <a:t>FirefoxProfile</a:t>
            </a:r>
            <a:r>
              <a:rPr lang="en-US" altLang="zh-CN" sz="1800" dirty="0"/>
              <a:t> profile = new </a:t>
            </a:r>
            <a:r>
              <a:rPr lang="en-US" altLang="zh-CN" sz="1800" dirty="0" err="1"/>
              <a:t>FirefoxProfile</a:t>
            </a:r>
            <a:r>
              <a:rPr lang="en-US" altLang="zh-CN" sz="1800" dirty="0"/>
              <a:t>();</a:t>
            </a:r>
          </a:p>
          <a:p>
            <a:pPr lvl="2" eaLnBrk="1" hangingPunct="1">
              <a:lnSpc>
                <a:spcPct val="110000"/>
              </a:lnSpc>
              <a:defRPr/>
            </a:pPr>
            <a:r>
              <a:rPr lang="en-US" altLang="zh-CN" sz="1800" dirty="0" err="1"/>
              <a:t>profile.setPreference</a:t>
            </a:r>
            <a:r>
              <a:rPr lang="en-US" altLang="zh-CN" sz="1800" dirty="0"/>
              <a:t>("</a:t>
            </a:r>
            <a:r>
              <a:rPr lang="en-US" altLang="zh-CN" sz="1800" dirty="0" err="1"/>
              <a:t>general.useragent.override</a:t>
            </a:r>
            <a:r>
              <a:rPr lang="en-US" altLang="zh-CN" sz="1800" dirty="0"/>
              <a:t>", "some </a:t>
            </a:r>
            <a:r>
              <a:rPr lang="en-US" altLang="zh-CN" sz="1800" dirty="0" err="1"/>
              <a:t>UAstring</a:t>
            </a:r>
            <a:r>
              <a:rPr lang="en-US" altLang="zh-CN" sz="1800" dirty="0"/>
              <a:t>");</a:t>
            </a:r>
          </a:p>
          <a:p>
            <a:pPr lvl="2" eaLnBrk="1" hangingPunct="1">
              <a:lnSpc>
                <a:spcPct val="110000"/>
              </a:lnSpc>
              <a:defRPr/>
            </a:pPr>
            <a:r>
              <a:rPr lang="en-US" altLang="zh-CN" sz="1800" dirty="0"/>
              <a:t>WebDriver driver = new </a:t>
            </a:r>
            <a:r>
              <a:rPr lang="en-US" altLang="zh-CN" sz="1800" dirty="0" err="1"/>
              <a:t>FirefoxDriver</a:t>
            </a:r>
            <a:r>
              <a:rPr lang="en-US" altLang="zh-CN" sz="1800" dirty="0"/>
              <a:t>(profile);</a:t>
            </a:r>
          </a:p>
        </p:txBody>
      </p:sp>
    </p:spTree>
  </p:cSld>
  <p:clrMapOvr>
    <a:masterClrMapping/>
  </p:clrMapOvr>
  <p:transition>
    <p:cove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5" name="灯片编号占位符 3"/>
          <p:cNvSpPr>
            <a:spLocks noGrp="1"/>
          </p:cNvSpPr>
          <p:nvPr>
            <p:ph type="sldNum" sz="quarter" idx="10"/>
          </p:nvPr>
        </p:nvSpPr>
        <p:spPr>
          <a:noFill/>
        </p:spPr>
        <p:txBody>
          <a:bodyPr/>
          <a:lstStyle/>
          <a:p>
            <a:fld id="{8A72A361-F701-421E-8E88-194F023CCAF0}" type="slidenum">
              <a:rPr lang="zh-CN" altLang="en-US" smtClean="0">
                <a:latin typeface="Arial" charset="0"/>
                <a:ea typeface="宋体" charset="-122"/>
              </a:rPr>
              <a:pPr/>
              <a:t>48</a:t>
            </a:fld>
            <a:endParaRPr lang="en-US" altLang="zh-CN">
              <a:latin typeface="Arial" charset="0"/>
              <a:ea typeface="宋体" charset="-122"/>
            </a:endParaRPr>
          </a:p>
        </p:txBody>
      </p:sp>
      <p:sp>
        <p:nvSpPr>
          <p:cNvPr id="129026" name="日期占位符 4"/>
          <p:cNvSpPr>
            <a:spLocks noGrp="1"/>
          </p:cNvSpPr>
          <p:nvPr>
            <p:ph type="dt" sz="quarter" idx="11"/>
          </p:nvPr>
        </p:nvSpPr>
        <p:spPr>
          <a:noFill/>
          <a:ln>
            <a:miter lim="800000"/>
            <a:headEnd/>
            <a:tailEnd/>
          </a:ln>
        </p:spPr>
        <p:txBody>
          <a:bodyPr/>
          <a:lstStyle/>
          <a:p>
            <a:fld id="{F454385A-2E32-4763-B51A-A90141C9277A}"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29027" name="Rectangle 2"/>
          <p:cNvSpPr>
            <a:spLocks noGrp="1" noChangeArrowheads="1"/>
          </p:cNvSpPr>
          <p:nvPr>
            <p:ph type="title"/>
          </p:nvPr>
        </p:nvSpPr>
        <p:spPr/>
        <p:txBody>
          <a:bodyPr/>
          <a:lstStyle/>
          <a:p>
            <a:pPr eaLnBrk="1" hangingPunct="1"/>
            <a:r>
              <a:rPr lang="zh-CN" altLang="en-US" sz="4000"/>
              <a:t>4.</a:t>
            </a:r>
            <a:r>
              <a:rPr lang="en-US" altLang="zh-CN" sz="4000"/>
              <a:t>Webdirver</a:t>
            </a:r>
            <a:r>
              <a:rPr lang="zh-CN" altLang="en-US" sz="4000"/>
              <a:t>对浏览器的支持</a:t>
            </a:r>
          </a:p>
        </p:txBody>
      </p:sp>
      <p:sp>
        <p:nvSpPr>
          <p:cNvPr id="102405" name="Rectangle 3"/>
          <p:cNvSpPr>
            <a:spLocks noGrp="1" noChangeArrowheads="1"/>
          </p:cNvSpPr>
          <p:nvPr>
            <p:ph type="body" idx="1"/>
          </p:nvPr>
        </p:nvSpPr>
        <p:spPr>
          <a:xfrm>
            <a:off x="503238" y="908050"/>
            <a:ext cx="8208962" cy="5400675"/>
          </a:xfrm>
        </p:spPr>
        <p:txBody>
          <a:bodyPr/>
          <a:lstStyle/>
          <a:p>
            <a:pPr eaLnBrk="1" hangingPunct="1">
              <a:defRPr/>
            </a:pPr>
            <a:r>
              <a:rPr lang="en-US" altLang="zh-CN" dirty="0"/>
              <a:t>4.3 </a:t>
            </a:r>
            <a:r>
              <a:rPr lang="en-US" altLang="zh-CN" dirty="0" err="1"/>
              <a:t>InternetExplorer</a:t>
            </a:r>
            <a:r>
              <a:rPr lang="en-US" altLang="zh-CN" dirty="0"/>
              <a:t> Driver</a:t>
            </a:r>
          </a:p>
          <a:p>
            <a:pPr eaLnBrk="1" hangingPunct="1">
              <a:buFont typeface="Wingdings" pitchFamily="2" charset="2"/>
              <a:buNone/>
              <a:defRPr/>
            </a:pPr>
            <a:r>
              <a:rPr lang="zh-CN" altLang="en-US" dirty="0"/>
              <a:t>	</a:t>
            </a:r>
            <a:r>
              <a:rPr lang="zh-CN" altLang="en-US" b="1" u="sng" dirty="0">
                <a:solidFill>
                  <a:srgbClr val="002060"/>
                </a:solidFill>
                <a:effectLst>
                  <a:outerShdw blurRad="38100" dist="38100" dir="2700000" algn="tl">
                    <a:srgbClr val="000000">
                      <a:alpha val="43137"/>
                    </a:srgbClr>
                  </a:outerShdw>
                </a:effectLst>
              </a:rPr>
              <a:t>优点：</a:t>
            </a:r>
            <a:r>
              <a:rPr lang="zh-CN" altLang="en-US" sz="2800" dirty="0"/>
              <a:t>直观地模拟用户的实际操作，对</a:t>
            </a:r>
            <a:r>
              <a:rPr lang="en-US" altLang="zh-CN" sz="2800" dirty="0"/>
              <a:t>JavaScript</a:t>
            </a:r>
            <a:r>
              <a:rPr lang="zh-CN" altLang="en-US" sz="2800" dirty="0"/>
              <a:t>提供完善的支持</a:t>
            </a:r>
            <a:endParaRPr lang="en-US" altLang="zh-CN" sz="2800" dirty="0"/>
          </a:p>
          <a:p>
            <a:pPr eaLnBrk="1" hangingPunct="1">
              <a:buFont typeface="Wingdings" pitchFamily="2" charset="2"/>
              <a:buNone/>
              <a:defRPr/>
            </a:pPr>
            <a:endParaRPr lang="zh-CN" altLang="en-US" dirty="0"/>
          </a:p>
          <a:p>
            <a:pPr eaLnBrk="1" hangingPunct="1">
              <a:buFont typeface="Wingdings" pitchFamily="2" charset="2"/>
              <a:buNone/>
              <a:defRPr/>
            </a:pPr>
            <a:r>
              <a:rPr lang="zh-CN" altLang="en-US" dirty="0"/>
              <a:t>	</a:t>
            </a:r>
            <a:r>
              <a:rPr lang="zh-CN" altLang="en-US" b="1" u="sng" dirty="0">
                <a:solidFill>
                  <a:srgbClr val="002060"/>
                </a:solidFill>
                <a:effectLst>
                  <a:outerShdw blurRad="38100" dist="38100" dir="2700000" algn="tl">
                    <a:srgbClr val="000000">
                      <a:alpha val="43137"/>
                    </a:srgbClr>
                  </a:outerShdw>
                </a:effectLst>
              </a:rPr>
              <a:t>缺点：</a:t>
            </a:r>
            <a:r>
              <a:rPr lang="zh-CN" altLang="en-US" sz="2800" dirty="0"/>
              <a:t>是所有浏览器中运行速度最慢的，并且只能在</a:t>
            </a:r>
            <a:r>
              <a:rPr lang="en-US" altLang="zh-CN" sz="2800" dirty="0"/>
              <a:t>Windows</a:t>
            </a:r>
            <a:r>
              <a:rPr lang="zh-CN" altLang="en-US" sz="2800" dirty="0"/>
              <a:t>下运行，对</a:t>
            </a:r>
            <a:r>
              <a:rPr lang="en-US" altLang="zh-CN" sz="2800" dirty="0"/>
              <a:t>CSS</a:t>
            </a:r>
            <a:r>
              <a:rPr lang="zh-CN" altLang="en-US" sz="2800" dirty="0"/>
              <a:t>以及</a:t>
            </a:r>
            <a:r>
              <a:rPr lang="en-US" altLang="zh-CN" sz="2800" dirty="0"/>
              <a:t>XPATH</a:t>
            </a:r>
            <a:r>
              <a:rPr lang="zh-CN" altLang="en-US" sz="2800" dirty="0"/>
              <a:t>的支持也不够好</a:t>
            </a:r>
            <a:endParaRPr lang="en-US" altLang="zh-CN" sz="2800" dirty="0"/>
          </a:p>
          <a:p>
            <a:pPr eaLnBrk="1" hangingPunct="1">
              <a:buFont typeface="Wingdings" pitchFamily="2" charset="2"/>
              <a:buNone/>
              <a:defRPr/>
            </a:pPr>
            <a:endParaRPr lang="zh-CN" altLang="en-US" sz="2800" dirty="0"/>
          </a:p>
          <a:p>
            <a:pPr eaLnBrk="1" hangingPunct="1">
              <a:buFont typeface="Wingdings" pitchFamily="2" charset="2"/>
              <a:buNone/>
              <a:defRPr/>
            </a:pPr>
            <a:r>
              <a:rPr lang="zh-CN" altLang="en-US" dirty="0"/>
              <a:t>	</a:t>
            </a:r>
            <a:r>
              <a:rPr lang="zh-CN" altLang="en-US" b="1" u="sng" dirty="0">
                <a:solidFill>
                  <a:srgbClr val="002060"/>
                </a:solidFill>
                <a:effectLst>
                  <a:outerShdw blurRad="38100" dist="38100" dir="2700000" algn="tl">
                    <a:srgbClr val="000000">
                      <a:alpha val="43137"/>
                    </a:srgbClr>
                  </a:outerShdw>
                </a:effectLst>
              </a:rPr>
              <a:t>使用：</a:t>
            </a:r>
            <a:r>
              <a:rPr lang="en-US" altLang="zh-CN" sz="2800" dirty="0"/>
              <a:t>WebDriver driver = new </a:t>
            </a:r>
            <a:r>
              <a:rPr lang="en-US" altLang="zh-CN" sz="2800" dirty="0" err="1"/>
              <a:t>InternetExplorerDriver</a:t>
            </a:r>
            <a:r>
              <a:rPr lang="en-US" altLang="zh-CN" sz="2800" dirty="0"/>
              <a:t>();</a:t>
            </a:r>
          </a:p>
        </p:txBody>
      </p:sp>
    </p:spTree>
  </p:cSld>
  <p:clrMapOvr>
    <a:masterClrMapping/>
  </p:clrMapOvr>
  <p:transition>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灯片编号占位符 3"/>
          <p:cNvSpPr>
            <a:spLocks noGrp="1"/>
          </p:cNvSpPr>
          <p:nvPr>
            <p:ph type="sldNum" sz="quarter" idx="10"/>
          </p:nvPr>
        </p:nvSpPr>
        <p:spPr>
          <a:noFill/>
        </p:spPr>
        <p:txBody>
          <a:bodyPr/>
          <a:lstStyle/>
          <a:p>
            <a:fld id="{338398DB-CE7E-4DAB-AC83-347A67F3484A}" type="slidenum">
              <a:rPr lang="zh-CN" altLang="en-US" smtClean="0">
                <a:latin typeface="Arial" charset="0"/>
                <a:ea typeface="宋体" charset="-122"/>
              </a:rPr>
              <a:pPr/>
              <a:t>49</a:t>
            </a:fld>
            <a:endParaRPr lang="en-US" altLang="zh-CN">
              <a:latin typeface="Arial" charset="0"/>
              <a:ea typeface="宋体" charset="-122"/>
            </a:endParaRPr>
          </a:p>
        </p:txBody>
      </p:sp>
      <p:sp>
        <p:nvSpPr>
          <p:cNvPr id="130050" name="日期占位符 4"/>
          <p:cNvSpPr>
            <a:spLocks noGrp="1"/>
          </p:cNvSpPr>
          <p:nvPr>
            <p:ph type="dt" sz="quarter" idx="11"/>
          </p:nvPr>
        </p:nvSpPr>
        <p:spPr>
          <a:noFill/>
          <a:ln>
            <a:miter lim="800000"/>
            <a:headEnd/>
            <a:tailEnd/>
          </a:ln>
        </p:spPr>
        <p:txBody>
          <a:bodyPr/>
          <a:lstStyle/>
          <a:p>
            <a:fld id="{8F614270-88DF-4E3F-B1B3-AB814FB98B9A}"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30051" name="Rectangle 2"/>
          <p:cNvSpPr>
            <a:spLocks noGrp="1" noChangeArrowheads="1"/>
          </p:cNvSpPr>
          <p:nvPr>
            <p:ph type="title"/>
          </p:nvPr>
        </p:nvSpPr>
        <p:spPr/>
        <p:txBody>
          <a:bodyPr/>
          <a:lstStyle/>
          <a:p>
            <a:pPr eaLnBrk="1" hangingPunct="1"/>
            <a:r>
              <a:rPr lang="zh-CN" altLang="en-US"/>
              <a:t>5.使用操作</a:t>
            </a:r>
          </a:p>
        </p:txBody>
      </p:sp>
      <p:sp>
        <p:nvSpPr>
          <p:cNvPr id="103429" name="Rectangle 3"/>
          <p:cNvSpPr>
            <a:spLocks noGrp="1" noChangeArrowheads="1"/>
          </p:cNvSpPr>
          <p:nvPr>
            <p:ph type="body" idx="1"/>
          </p:nvPr>
        </p:nvSpPr>
        <p:spPr>
          <a:xfrm>
            <a:off x="503238" y="1376363"/>
            <a:ext cx="8137525" cy="4751387"/>
          </a:xfrm>
        </p:spPr>
        <p:txBody>
          <a:bodyPr/>
          <a:lstStyle/>
          <a:p>
            <a:pPr eaLnBrk="1" hangingPunct="1">
              <a:lnSpc>
                <a:spcPct val="120000"/>
              </a:lnSpc>
              <a:defRPr/>
            </a:pPr>
            <a:r>
              <a:rPr lang="zh-CN" altLang="en-US" dirty="0"/>
              <a:t>5.</a:t>
            </a:r>
            <a:r>
              <a:rPr lang="en-US" altLang="zh-CN" dirty="0"/>
              <a:t>1  </a:t>
            </a:r>
            <a:r>
              <a:rPr lang="zh-CN" altLang="en-US" dirty="0"/>
              <a:t>如何找到页面元素</a:t>
            </a:r>
          </a:p>
          <a:p>
            <a:pPr lvl="1" eaLnBrk="1" hangingPunct="1">
              <a:lnSpc>
                <a:spcPct val="120000"/>
              </a:lnSpc>
              <a:defRPr/>
            </a:pPr>
            <a:r>
              <a:rPr lang="en-US" altLang="zh-CN" dirty="0" err="1"/>
              <a:t>Webdriver</a:t>
            </a:r>
            <a:r>
              <a:rPr lang="zh-CN" altLang="en-US" dirty="0"/>
              <a:t>的</a:t>
            </a:r>
            <a:r>
              <a:rPr lang="en-US" altLang="zh-CN" dirty="0" err="1"/>
              <a:t>findElement</a:t>
            </a:r>
            <a:r>
              <a:rPr lang="zh-CN" altLang="en-US" dirty="0"/>
              <a:t>方法可以用来找到页面的某个元素，最常用的方法是用</a:t>
            </a:r>
            <a:r>
              <a:rPr lang="en-US" altLang="zh-CN" b="1" dirty="0">
                <a:solidFill>
                  <a:schemeClr val="accent2">
                    <a:lumMod val="75000"/>
                  </a:schemeClr>
                </a:solidFill>
                <a:effectLst>
                  <a:outerShdw blurRad="38100" dist="38100" dir="2700000" algn="tl">
                    <a:srgbClr val="000000">
                      <a:alpha val="43137"/>
                    </a:srgbClr>
                  </a:outerShdw>
                </a:effectLst>
              </a:rPr>
              <a:t>id</a:t>
            </a:r>
            <a:r>
              <a:rPr lang="zh-CN" altLang="en-US" dirty="0"/>
              <a:t>和</a:t>
            </a:r>
            <a:r>
              <a:rPr lang="en-US" altLang="zh-CN" b="1" dirty="0">
                <a:solidFill>
                  <a:schemeClr val="accent2">
                    <a:lumMod val="75000"/>
                  </a:schemeClr>
                </a:solidFill>
                <a:effectLst>
                  <a:outerShdw blurRad="38100" dist="38100" dir="2700000" algn="tl">
                    <a:srgbClr val="000000">
                      <a:alpha val="43137"/>
                    </a:srgbClr>
                  </a:outerShdw>
                </a:effectLst>
              </a:rPr>
              <a:t>name</a:t>
            </a:r>
            <a:r>
              <a:rPr lang="zh-CN" altLang="en-US" dirty="0"/>
              <a:t>查找</a:t>
            </a:r>
          </a:p>
        </p:txBody>
      </p:sp>
    </p:spTree>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1"/>
          <p:cNvSpPr>
            <a:spLocks noGrp="1"/>
          </p:cNvSpPr>
          <p:nvPr>
            <p:ph type="sldNum" sz="quarter" idx="10"/>
          </p:nvPr>
        </p:nvSpPr>
        <p:spPr>
          <a:noFill/>
        </p:spPr>
        <p:txBody>
          <a:bodyPr/>
          <a:lstStyle/>
          <a:p>
            <a:fld id="{F441B17F-EAB0-43C3-B9C0-934B896127EC}" type="slidenum">
              <a:rPr lang="zh-CN" altLang="en-US" smtClean="0">
                <a:latin typeface="Arial" charset="0"/>
                <a:ea typeface="宋体" charset="-122"/>
              </a:rPr>
              <a:pPr/>
              <a:t>5</a:t>
            </a:fld>
            <a:endParaRPr lang="en-US" altLang="zh-CN">
              <a:latin typeface="Arial" charset="0"/>
              <a:ea typeface="宋体" charset="-122"/>
            </a:endParaRPr>
          </a:p>
        </p:txBody>
      </p:sp>
      <p:sp>
        <p:nvSpPr>
          <p:cNvPr id="35842" name="日期占位符 2"/>
          <p:cNvSpPr>
            <a:spLocks noGrp="1"/>
          </p:cNvSpPr>
          <p:nvPr>
            <p:ph type="dt" sz="quarter" idx="11"/>
          </p:nvPr>
        </p:nvSpPr>
        <p:spPr>
          <a:noFill/>
          <a:ln>
            <a:miter lim="800000"/>
            <a:headEnd/>
            <a:tailEnd/>
          </a:ln>
        </p:spPr>
        <p:txBody>
          <a:bodyPr/>
          <a:lstStyle/>
          <a:p>
            <a:fld id="{CB605A14-0B3D-4AD8-83F2-84E6F5D9CFF5}" type="datetime11">
              <a:rPr lang="zh-CN" altLang="en-US" smtClean="0">
                <a:latin typeface="Arial" charset="0"/>
                <a:ea typeface="宋体" charset="-122"/>
              </a:rPr>
              <a:pPr/>
              <a:t>06:27:48</a:t>
            </a:fld>
            <a:endParaRPr lang="en-US" altLang="zh-CN">
              <a:latin typeface="Arial" charset="0"/>
              <a:ea typeface="宋体" charset="-122"/>
            </a:endParaRPr>
          </a:p>
        </p:txBody>
      </p:sp>
      <p:sp>
        <p:nvSpPr>
          <p:cNvPr id="35843" name="Rectangle 2"/>
          <p:cNvSpPr>
            <a:spLocks noGrp="1" noChangeArrowheads="1"/>
          </p:cNvSpPr>
          <p:nvPr>
            <p:ph type="title" idx="4294967295"/>
          </p:nvPr>
        </p:nvSpPr>
        <p:spPr/>
        <p:txBody>
          <a:bodyPr/>
          <a:lstStyle/>
          <a:p>
            <a:pPr eaLnBrk="1" hangingPunct="1"/>
            <a:r>
              <a:rPr lang="zh-CN" altLang="en-US"/>
              <a:t>测试面临的问题</a:t>
            </a:r>
          </a:p>
        </p:txBody>
      </p:sp>
      <p:sp>
        <p:nvSpPr>
          <p:cNvPr id="35844" name="Rectangle 3"/>
          <p:cNvSpPr>
            <a:spLocks noGrp="1" noChangeArrowheads="1"/>
          </p:cNvSpPr>
          <p:nvPr>
            <p:ph type="body" idx="4294967295"/>
          </p:nvPr>
        </p:nvSpPr>
        <p:spPr>
          <a:xfrm>
            <a:off x="647700" y="1196975"/>
            <a:ext cx="7883525" cy="2232025"/>
          </a:xfrm>
        </p:spPr>
        <p:txBody>
          <a:bodyPr/>
          <a:lstStyle/>
          <a:p>
            <a:pPr eaLnBrk="1" hangingPunct="1"/>
            <a:r>
              <a:rPr lang="zh-CN" altLang="en-US" sz="2800">
                <a:solidFill>
                  <a:srgbClr val="CA351C"/>
                </a:solidFill>
              </a:rPr>
              <a:t>测试用例会越来越多，工作量越来越大，而且许多测试用例会被不断地重复执行。如果由手工来完成，不仅占用很多人力资源，而且工作重复单调，会影响测试人员的积极性，降低测试工作人员的热情</a:t>
            </a:r>
            <a:r>
              <a:rPr lang="en-US" altLang="zh-CN" sz="2800">
                <a:solidFill>
                  <a:srgbClr val="CA351C"/>
                </a:solidFill>
              </a:rPr>
              <a:t>… </a:t>
            </a:r>
            <a:r>
              <a:rPr lang="zh-CN" altLang="en-US" sz="2800">
                <a:solidFill>
                  <a:srgbClr val="CA351C"/>
                </a:solidFill>
              </a:rPr>
              <a:t>怎么办？</a:t>
            </a:r>
            <a:r>
              <a:rPr lang="zh-CN" altLang="en-US" sz="2400">
                <a:solidFill>
                  <a:srgbClr val="CA351C"/>
                </a:solidFill>
              </a:rPr>
              <a:t> </a:t>
            </a:r>
          </a:p>
        </p:txBody>
      </p:sp>
      <p:pic>
        <p:nvPicPr>
          <p:cNvPr id="35845" name="Picture 2" descr="http://www.hellboundbloggers.com/wp-content/uploads/2008/08/Enable-right-click.jpg"/>
          <p:cNvPicPr>
            <a:picLocks noChangeAspect="1" noChangeArrowheads="1"/>
          </p:cNvPicPr>
          <p:nvPr/>
        </p:nvPicPr>
        <p:blipFill>
          <a:blip r:embed="rId3">
            <a:clrChange>
              <a:clrFrom>
                <a:srgbClr val="FDFDFD"/>
              </a:clrFrom>
              <a:clrTo>
                <a:srgbClr val="FDFDFD">
                  <a:alpha val="0"/>
                </a:srgbClr>
              </a:clrTo>
            </a:clrChange>
          </a:blip>
          <a:srcRect/>
          <a:stretch>
            <a:fillRect/>
          </a:stretch>
        </p:blipFill>
        <p:spPr bwMode="auto">
          <a:xfrm>
            <a:off x="3095625" y="3321050"/>
            <a:ext cx="3579813" cy="3284538"/>
          </a:xfrm>
          <a:prstGeom prst="rect">
            <a:avLst/>
          </a:prstGeom>
          <a:noFill/>
          <a:ln w="9525">
            <a:noFill/>
            <a:miter lim="800000"/>
            <a:headEnd/>
            <a:tailEnd/>
          </a:ln>
        </p:spPr>
      </p:pic>
    </p:spTree>
  </p:cSld>
  <p:clrMapOvr>
    <a:masterClrMapping/>
  </p:clrMapOvr>
  <p:transition>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p:cNvSpPr>
            <a:spLocks noGrp="1" noChangeArrowheads="1"/>
          </p:cNvSpPr>
          <p:nvPr>
            <p:ph type="title"/>
          </p:nvPr>
        </p:nvSpPr>
        <p:spPr/>
        <p:txBody>
          <a:bodyPr/>
          <a:lstStyle/>
          <a:p>
            <a:pPr eaLnBrk="1" hangingPunct="1">
              <a:defRPr/>
            </a:pPr>
            <a:r>
              <a:rPr lang="zh-CN" altLang="en-US" dirty="0">
                <a:solidFill>
                  <a:srgbClr val="CC9900"/>
                </a:solidFill>
                <a:effectLst>
                  <a:outerShdw blurRad="38100" dist="38100" dir="2700000" algn="tl">
                    <a:srgbClr val="000000">
                      <a:alpha val="43137"/>
                    </a:srgbClr>
                  </a:outerShdw>
                </a:effectLst>
              </a:rPr>
              <a:t>查找页面元素</a:t>
            </a:r>
            <a:endParaRPr lang="en-US" altLang="zh-CN" dirty="0">
              <a:solidFill>
                <a:srgbClr val="CC9900"/>
              </a:solidFill>
              <a:effectLst>
                <a:outerShdw blurRad="38100" dist="38100" dir="2700000" algn="tl">
                  <a:srgbClr val="000000">
                    <a:alpha val="43137"/>
                  </a:srgbClr>
                </a:outerShdw>
              </a:effectLst>
            </a:endParaRPr>
          </a:p>
        </p:txBody>
      </p:sp>
      <p:sp>
        <p:nvSpPr>
          <p:cNvPr id="104453" name="Rectangle 3"/>
          <p:cNvSpPr>
            <a:spLocks noGrp="1" noChangeArrowheads="1"/>
          </p:cNvSpPr>
          <p:nvPr>
            <p:ph idx="1"/>
          </p:nvPr>
        </p:nvSpPr>
        <p:spPr>
          <a:xfrm>
            <a:off x="755576" y="1053306"/>
            <a:ext cx="7772400" cy="4751387"/>
          </a:xfrm>
        </p:spPr>
        <p:txBody>
          <a:bodyPr/>
          <a:lstStyle/>
          <a:p>
            <a:pPr eaLnBrk="1" hangingPunct="1">
              <a:defRPr/>
            </a:pPr>
            <a:r>
              <a:rPr lang="en-US" altLang="zh-CN" b="1" dirty="0">
                <a:solidFill>
                  <a:srgbClr val="3366FF"/>
                </a:solidFill>
                <a:effectLst>
                  <a:outerShdw blurRad="38100" dist="38100" dir="2700000" algn="tl">
                    <a:srgbClr val="000000">
                      <a:alpha val="43137"/>
                    </a:srgbClr>
                  </a:outerShdw>
                </a:effectLst>
              </a:rPr>
              <a:t>&lt;input type="text" name="passwd " id="passwd-id" /&gt;</a:t>
            </a:r>
          </a:p>
          <a:p>
            <a:pPr eaLnBrk="1" hangingPunct="1">
              <a:buFont typeface="Wingdings" pitchFamily="2" charset="2"/>
              <a:buNone/>
              <a:defRPr/>
            </a:pPr>
            <a:r>
              <a:rPr lang="en-US" altLang="zh-CN" dirty="0"/>
              <a:t> </a:t>
            </a:r>
          </a:p>
          <a:p>
            <a:pPr eaLnBrk="1" hangingPunct="1">
              <a:defRPr/>
            </a:pPr>
            <a:r>
              <a:rPr lang="zh-CN" altLang="en-US" dirty="0"/>
              <a:t>通过</a:t>
            </a:r>
            <a:r>
              <a:rPr lang="en-US" altLang="zh-CN" dirty="0"/>
              <a:t>id</a:t>
            </a:r>
            <a:r>
              <a:rPr lang="zh-CN" altLang="en-US" dirty="0"/>
              <a:t>查找：</a:t>
            </a:r>
          </a:p>
          <a:p>
            <a:pPr lvl="1" eaLnBrk="1" hangingPunct="1">
              <a:defRPr/>
            </a:pPr>
            <a:r>
              <a:rPr lang="en-US" altLang="zh-CN" dirty="0" err="1"/>
              <a:t>WebElement</a:t>
            </a:r>
            <a:r>
              <a:rPr lang="en-US" altLang="zh-CN" dirty="0"/>
              <a:t> element = </a:t>
            </a:r>
            <a:r>
              <a:rPr lang="en-US" altLang="zh-CN" dirty="0" err="1"/>
              <a:t>driver.findElement</a:t>
            </a:r>
            <a:r>
              <a:rPr lang="en-US" altLang="zh-CN" dirty="0"/>
              <a:t>(</a:t>
            </a:r>
            <a:r>
              <a:rPr lang="en-US" altLang="zh-CN" b="1" dirty="0">
                <a:solidFill>
                  <a:srgbClr val="D00000"/>
                </a:solidFill>
                <a:effectLst>
                  <a:outerShdw blurRad="38100" dist="38100" dir="2700000" algn="tl">
                    <a:srgbClr val="000000">
                      <a:alpha val="43137"/>
                    </a:srgbClr>
                  </a:outerShdw>
                </a:effectLst>
              </a:rPr>
              <a:t>By.id</a:t>
            </a:r>
            <a:r>
              <a:rPr lang="en-US" altLang="zh-CN" dirty="0"/>
              <a:t>("passwd-id"));</a:t>
            </a:r>
          </a:p>
          <a:p>
            <a:pPr eaLnBrk="1" hangingPunct="1">
              <a:defRPr/>
            </a:pPr>
            <a:r>
              <a:rPr lang="zh-CN" altLang="en-US" dirty="0"/>
              <a:t>通过</a:t>
            </a:r>
            <a:r>
              <a:rPr lang="en-US" altLang="zh-CN" dirty="0"/>
              <a:t>name</a:t>
            </a:r>
            <a:r>
              <a:rPr lang="zh-CN" altLang="en-US" dirty="0"/>
              <a:t>查找：</a:t>
            </a:r>
            <a:endParaRPr lang="en-US" altLang="zh-CN" dirty="0"/>
          </a:p>
          <a:p>
            <a:pPr lvl="1" eaLnBrk="1" hangingPunct="1">
              <a:defRPr/>
            </a:pPr>
            <a:r>
              <a:rPr lang="en-US" altLang="zh-CN" dirty="0" err="1"/>
              <a:t>WebElement</a:t>
            </a:r>
            <a:r>
              <a:rPr lang="en-US" altLang="zh-CN" dirty="0"/>
              <a:t> element = </a:t>
            </a:r>
            <a:r>
              <a:rPr lang="en-US" altLang="zh-CN" dirty="0" err="1"/>
              <a:t>dr.findElement</a:t>
            </a:r>
            <a:r>
              <a:rPr lang="en-US" altLang="zh-CN" dirty="0"/>
              <a:t>(</a:t>
            </a:r>
            <a:r>
              <a:rPr lang="en-US" altLang="zh-CN" b="1" dirty="0">
                <a:solidFill>
                  <a:srgbClr val="D00000"/>
                </a:solidFill>
                <a:effectLst>
                  <a:outerShdw blurRad="38100" dist="38100" dir="2700000" algn="tl">
                    <a:srgbClr val="000000">
                      <a:alpha val="43137"/>
                    </a:srgbClr>
                  </a:outerShdw>
                </a:effectLst>
              </a:rPr>
              <a:t>By.name</a:t>
            </a:r>
            <a:r>
              <a:rPr lang="en-US" altLang="zh-CN" dirty="0"/>
              <a:t>("passwd"));</a:t>
            </a:r>
          </a:p>
          <a:p>
            <a:pPr eaLnBrk="1" hangingPunct="1">
              <a:buFont typeface="Wingdings" pitchFamily="2" charset="2"/>
              <a:buNone/>
              <a:defRPr/>
            </a:pPr>
            <a:endParaRPr lang="en-US" altLang="zh-CN" dirty="0"/>
          </a:p>
        </p:txBody>
      </p:sp>
      <p:sp>
        <p:nvSpPr>
          <p:cNvPr id="131073" name="灯片编号占位符 3"/>
          <p:cNvSpPr>
            <a:spLocks noGrp="1"/>
          </p:cNvSpPr>
          <p:nvPr>
            <p:ph type="sldNum" sz="quarter" idx="10"/>
          </p:nvPr>
        </p:nvSpPr>
        <p:spPr>
          <a:noFill/>
        </p:spPr>
        <p:txBody>
          <a:bodyPr/>
          <a:lstStyle/>
          <a:p>
            <a:fld id="{31C1D642-245A-43D1-A7CB-FE73B5D3B30F}" type="slidenum">
              <a:rPr lang="zh-CN" altLang="en-US" smtClean="0">
                <a:latin typeface="Arial" charset="0"/>
                <a:ea typeface="宋体" charset="-122"/>
              </a:rPr>
              <a:pPr/>
              <a:t>50</a:t>
            </a:fld>
            <a:endParaRPr lang="en-US" altLang="zh-CN">
              <a:latin typeface="Arial" charset="0"/>
              <a:ea typeface="宋体" charset="-122"/>
            </a:endParaRPr>
          </a:p>
        </p:txBody>
      </p:sp>
      <p:sp>
        <p:nvSpPr>
          <p:cNvPr id="131074" name="日期占位符 4"/>
          <p:cNvSpPr>
            <a:spLocks noGrp="1"/>
          </p:cNvSpPr>
          <p:nvPr>
            <p:ph type="dt" sz="half" idx="11"/>
          </p:nvPr>
        </p:nvSpPr>
        <p:spPr>
          <a:noFill/>
          <a:ln>
            <a:miter lim="800000"/>
            <a:headEnd/>
            <a:tailEnd/>
          </a:ln>
        </p:spPr>
        <p:txBody>
          <a:bodyPr/>
          <a:lstStyle/>
          <a:p>
            <a:fld id="{A200FC07-E312-4632-AC40-1343C1BCE587}"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灯片编号占位符 3"/>
          <p:cNvSpPr>
            <a:spLocks noGrp="1"/>
          </p:cNvSpPr>
          <p:nvPr>
            <p:ph type="sldNum" sz="quarter" idx="10"/>
          </p:nvPr>
        </p:nvSpPr>
        <p:spPr>
          <a:noFill/>
        </p:spPr>
        <p:txBody>
          <a:bodyPr/>
          <a:lstStyle/>
          <a:p>
            <a:fld id="{53681B8D-B548-40B9-966C-5A2E9576F499}" type="slidenum">
              <a:rPr lang="zh-CN" altLang="en-US" smtClean="0">
                <a:latin typeface="Arial" charset="0"/>
                <a:ea typeface="宋体" charset="-122"/>
              </a:rPr>
              <a:pPr/>
              <a:t>51</a:t>
            </a:fld>
            <a:endParaRPr lang="en-US" altLang="zh-CN">
              <a:latin typeface="Arial" charset="0"/>
              <a:ea typeface="宋体" charset="-122"/>
            </a:endParaRPr>
          </a:p>
        </p:txBody>
      </p:sp>
      <p:sp>
        <p:nvSpPr>
          <p:cNvPr id="135170" name="日期占位符 4"/>
          <p:cNvSpPr>
            <a:spLocks noGrp="1"/>
          </p:cNvSpPr>
          <p:nvPr>
            <p:ph type="dt" sz="quarter" idx="11"/>
          </p:nvPr>
        </p:nvSpPr>
        <p:spPr>
          <a:noFill/>
          <a:ln>
            <a:miter lim="800000"/>
            <a:headEnd/>
            <a:tailEnd/>
          </a:ln>
        </p:spPr>
        <p:txBody>
          <a:bodyPr/>
          <a:lstStyle/>
          <a:p>
            <a:fld id="{BE4F6A28-CC4E-4E2D-B433-F7B68201EA9E}"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08548" name="Rectangle 2"/>
          <p:cNvSpPr>
            <a:spLocks noGrp="1" noChangeArrowheads="1"/>
          </p:cNvSpPr>
          <p:nvPr>
            <p:ph type="title"/>
          </p:nvPr>
        </p:nvSpPr>
        <p:spPr>
          <a:xfrm>
            <a:off x="1931988" y="114300"/>
            <a:ext cx="7200900" cy="800100"/>
          </a:xfrm>
        </p:spPr>
        <p:txBody>
          <a:bodyPr/>
          <a:lstStyle/>
          <a:p>
            <a:pPr eaLnBrk="1" hangingPunct="1">
              <a:defRPr/>
            </a:pPr>
            <a:r>
              <a:rPr lang="en-US" altLang="zh-CN" dirty="0">
                <a:solidFill>
                  <a:srgbClr val="CC9900"/>
                </a:solidFill>
                <a:effectLst>
                  <a:outerShdw blurRad="38100" dist="38100" dir="2700000" algn="tl">
                    <a:srgbClr val="000000">
                      <a:alpha val="43137"/>
                    </a:srgbClr>
                  </a:outerShdw>
                </a:effectLst>
              </a:rPr>
              <a:t>By XPATH</a:t>
            </a:r>
          </a:p>
        </p:txBody>
      </p:sp>
      <p:sp>
        <p:nvSpPr>
          <p:cNvPr id="108549" name="Rectangle 3"/>
          <p:cNvSpPr>
            <a:spLocks noGrp="1" noChangeArrowheads="1"/>
          </p:cNvSpPr>
          <p:nvPr>
            <p:ph type="body" idx="1"/>
          </p:nvPr>
        </p:nvSpPr>
        <p:spPr>
          <a:xfrm>
            <a:off x="215900" y="1358900"/>
            <a:ext cx="8316913" cy="4751388"/>
          </a:xfrm>
        </p:spPr>
        <p:txBody>
          <a:bodyPr/>
          <a:lstStyle/>
          <a:p>
            <a:pPr eaLnBrk="1" hangingPunct="1">
              <a:defRPr/>
            </a:pPr>
            <a:r>
              <a:rPr lang="zh-CN" altLang="en-US" dirty="0"/>
              <a:t>通过</a:t>
            </a:r>
            <a:r>
              <a:rPr lang="en-US" altLang="zh-CN" dirty="0" err="1"/>
              <a:t>xpath</a:t>
            </a:r>
            <a:r>
              <a:rPr lang="zh-CN" altLang="en-US" dirty="0"/>
              <a:t>查找：</a:t>
            </a:r>
          </a:p>
          <a:p>
            <a:pPr lvl="1" eaLnBrk="1" hangingPunct="1">
              <a:defRPr/>
            </a:pPr>
            <a:r>
              <a:rPr lang="en-US" altLang="zh-CN" dirty="0" err="1"/>
              <a:t>WebElement</a:t>
            </a:r>
            <a:r>
              <a:rPr lang="en-US" altLang="zh-CN" dirty="0"/>
              <a:t> element = </a:t>
            </a:r>
            <a:r>
              <a:rPr lang="en-US" altLang="zh-CN" dirty="0" err="1"/>
              <a:t>driver.findElement</a:t>
            </a:r>
            <a:r>
              <a:rPr lang="en-US" altLang="zh-CN" dirty="0"/>
              <a:t>(</a:t>
            </a:r>
            <a:r>
              <a:rPr lang="en-US" altLang="zh-CN" b="1" dirty="0" err="1">
                <a:solidFill>
                  <a:srgbClr val="D00000"/>
                </a:solidFill>
                <a:effectLst>
                  <a:outerShdw blurRad="38100" dist="38100" dir="2700000" algn="tl">
                    <a:srgbClr val="000000">
                      <a:alpha val="43137"/>
                    </a:srgbClr>
                  </a:outerShdw>
                </a:effectLst>
              </a:rPr>
              <a:t>By.xpath</a:t>
            </a:r>
            <a:r>
              <a:rPr lang="en-US" altLang="zh-CN" b="1" dirty="0">
                <a:solidFill>
                  <a:srgbClr val="D00000"/>
                </a:solidFill>
                <a:effectLst>
                  <a:outerShdw blurRad="38100" dist="38100" dir="2700000" algn="tl">
                    <a:srgbClr val="000000">
                      <a:alpha val="43137"/>
                    </a:srgbClr>
                  </a:outerShdw>
                </a:effectLst>
              </a:rPr>
              <a:t>("//input[@id='passwd-id']")</a:t>
            </a:r>
            <a:r>
              <a:rPr lang="en-US" altLang="zh-CN" dirty="0"/>
              <a:t>);</a:t>
            </a:r>
          </a:p>
        </p:txBody>
      </p:sp>
    </p:spTree>
  </p:cSld>
  <p:clrMapOvr>
    <a:masterClrMapping/>
  </p:clrMapOvr>
  <p:transition>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FFC7F2F1-5415-4C0C-9D46-C1B1B114CE9F}" type="slidenum">
              <a:rPr lang="zh-CN" altLang="en-US" sz="1200" b="1">
                <a:solidFill>
                  <a:srgbClr val="000066"/>
                </a:solidFill>
              </a:rPr>
              <a:pPr algn="r"/>
              <a:t>52</a:t>
            </a:fld>
            <a:endParaRPr lang="en-US" altLang="zh-CN" sz="1200" b="1">
              <a:solidFill>
                <a:srgbClr val="000066"/>
              </a:solidFill>
            </a:endParaRPr>
          </a:p>
        </p:txBody>
      </p:sp>
      <p:sp>
        <p:nvSpPr>
          <p:cNvPr id="246787"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69632D0F-C2BE-4003-813C-9C5396B235E1}" type="datetime11">
              <a:rPr lang="zh-CN" altLang="en-US" sz="1200" b="1">
                <a:solidFill>
                  <a:srgbClr val="000066"/>
                </a:solidFill>
              </a:rPr>
              <a:pPr eaLnBrk="0" hangingPunct="0"/>
              <a:t>06:27:48</a:t>
            </a:fld>
            <a:endParaRPr lang="en-US" altLang="zh-CN" sz="1200" b="1">
              <a:solidFill>
                <a:srgbClr val="000066"/>
              </a:solidFill>
            </a:endParaRPr>
          </a:p>
        </p:txBody>
      </p:sp>
      <p:sp>
        <p:nvSpPr>
          <p:cNvPr id="246788" name="Rectangle 2"/>
          <p:cNvSpPr>
            <a:spLocks noGrp="1" noChangeArrowheads="1"/>
          </p:cNvSpPr>
          <p:nvPr>
            <p:ph type="title" idx="4294967295"/>
          </p:nvPr>
        </p:nvSpPr>
        <p:spPr/>
        <p:txBody>
          <a:bodyPr/>
          <a:lstStyle/>
          <a:p>
            <a:pPr eaLnBrk="1" hangingPunct="1"/>
            <a:r>
              <a:rPr lang="en-US" altLang="zh-CN"/>
              <a:t>xpath</a:t>
            </a:r>
            <a:r>
              <a:rPr lang="zh-CN" altLang="en-US"/>
              <a:t>入门</a:t>
            </a:r>
          </a:p>
        </p:txBody>
      </p:sp>
      <p:sp>
        <p:nvSpPr>
          <p:cNvPr id="625667" name="Rectangle 3"/>
          <p:cNvSpPr>
            <a:spLocks noGrp="1" noChangeArrowheads="1"/>
          </p:cNvSpPr>
          <p:nvPr>
            <p:ph type="body" idx="4294967295"/>
          </p:nvPr>
        </p:nvSpPr>
        <p:spPr>
          <a:xfrm>
            <a:off x="863600" y="1376363"/>
            <a:ext cx="8064500" cy="4751387"/>
          </a:xfrm>
        </p:spPr>
        <p:txBody>
          <a:bodyPr/>
          <a:lstStyle/>
          <a:p>
            <a:pPr eaLnBrk="1" hangingPunct="1">
              <a:defRPr/>
            </a:pPr>
            <a:r>
              <a:rPr lang="en-US" altLang="zh-CN" b="1" dirty="0">
                <a:solidFill>
                  <a:srgbClr val="C00000"/>
                </a:solidFill>
                <a:effectLst>
                  <a:outerShdw blurRad="38100" dist="38100" dir="2700000" algn="tl">
                    <a:srgbClr val="000000">
                      <a:alpha val="43137"/>
                    </a:srgbClr>
                  </a:outerShdw>
                </a:effectLst>
              </a:rPr>
              <a:t>/</a:t>
            </a:r>
            <a:r>
              <a:rPr lang="zh-CN" altLang="en-US" dirty="0"/>
              <a:t>：代表这是绝对路径</a:t>
            </a:r>
          </a:p>
          <a:p>
            <a:pPr eaLnBrk="1" hangingPunct="1">
              <a:defRPr/>
            </a:pPr>
            <a:r>
              <a:rPr lang="en-US" altLang="zh-CN" b="1" dirty="0">
                <a:solidFill>
                  <a:srgbClr val="C00000"/>
                </a:solidFill>
                <a:effectLst>
                  <a:outerShdw blurRad="38100" dist="38100" dir="2700000" algn="tl">
                    <a:srgbClr val="000000">
                      <a:alpha val="43137"/>
                    </a:srgbClr>
                  </a:outerShdw>
                </a:effectLst>
              </a:rPr>
              <a:t>//</a:t>
            </a:r>
            <a:r>
              <a:rPr lang="zh-CN" altLang="en-US" dirty="0"/>
              <a:t>：表示文件中所有符合模式的元素都会被选出来，即使是处于树中不同的层级也会被选出来，例如：</a:t>
            </a:r>
            <a:r>
              <a:rPr lang="en-US" altLang="zh-CN" dirty="0"/>
              <a:t>//cd</a:t>
            </a:r>
          </a:p>
          <a:p>
            <a:pPr eaLnBrk="1" hangingPunct="1">
              <a:defRPr/>
            </a:pPr>
            <a:r>
              <a:rPr lang="zh-CN" altLang="en-US" b="1" dirty="0">
                <a:solidFill>
                  <a:srgbClr val="C00000"/>
                </a:solidFill>
                <a:effectLst>
                  <a:outerShdw blurRad="38100" dist="38100" dir="2700000" algn="tl">
                    <a:srgbClr val="000000">
                      <a:alpha val="43137"/>
                    </a:srgbClr>
                  </a:outerShdw>
                </a:effectLst>
              </a:rPr>
              <a:t>*</a:t>
            </a:r>
            <a:r>
              <a:rPr lang="zh-CN" altLang="en-US" dirty="0"/>
              <a:t>：可以选择未知的元素，例：</a:t>
            </a:r>
          </a:p>
          <a:p>
            <a:pPr lvl="1" eaLnBrk="1" hangingPunct="1">
              <a:defRPr/>
            </a:pPr>
            <a:r>
              <a:rPr lang="en-US" altLang="zh-CN" sz="2400" dirty="0"/>
              <a:t>/catalog/cd/*</a:t>
            </a:r>
            <a:r>
              <a:rPr lang="zh-CN" altLang="en-US" sz="2400" dirty="0"/>
              <a:t>：选出</a:t>
            </a:r>
            <a:r>
              <a:rPr lang="en-US" altLang="zh-CN" sz="2400" dirty="0"/>
              <a:t>/catalog/cd </a:t>
            </a:r>
            <a:r>
              <a:rPr lang="zh-CN" altLang="en-US" sz="2400" dirty="0"/>
              <a:t>的</a:t>
            </a:r>
            <a:r>
              <a:rPr lang="zh-CN" altLang="en-US" sz="2400" dirty="0">
                <a:solidFill>
                  <a:srgbClr val="C00000"/>
                </a:solidFill>
              </a:rPr>
              <a:t>所有子元素</a:t>
            </a:r>
          </a:p>
          <a:p>
            <a:pPr lvl="1" eaLnBrk="1" hangingPunct="1">
              <a:defRPr/>
            </a:pPr>
            <a:r>
              <a:rPr lang="en-US" altLang="zh-CN" sz="2400" dirty="0"/>
              <a:t>/catalog/*/price</a:t>
            </a:r>
            <a:r>
              <a:rPr lang="zh-CN" altLang="en-US" sz="2400" dirty="0"/>
              <a:t>：选出所有</a:t>
            </a:r>
            <a:r>
              <a:rPr lang="en-US" altLang="zh-CN" sz="2400" dirty="0"/>
              <a:t>catalog </a:t>
            </a:r>
            <a:r>
              <a:rPr lang="zh-CN" altLang="en-US" sz="2400" dirty="0"/>
              <a:t>的子元素中，包含有</a:t>
            </a:r>
            <a:r>
              <a:rPr lang="en-US" altLang="zh-CN" sz="2400" dirty="0"/>
              <a:t>price </a:t>
            </a:r>
            <a:r>
              <a:rPr lang="zh-CN" altLang="en-US" sz="2400" dirty="0"/>
              <a:t>作为子元素的元素（</a:t>
            </a:r>
            <a:r>
              <a:rPr lang="en-US" altLang="zh-CN" sz="2400" dirty="0"/>
              <a:t>price</a:t>
            </a:r>
            <a:r>
              <a:rPr lang="zh-CN" altLang="en-US" sz="2400" dirty="0"/>
              <a:t>元素）</a:t>
            </a:r>
          </a:p>
          <a:p>
            <a:pPr lvl="1" eaLnBrk="1" hangingPunct="1">
              <a:defRPr/>
            </a:pPr>
            <a:r>
              <a:rPr lang="en-US" altLang="zh-CN" sz="2400" dirty="0"/>
              <a:t>/*/*/price</a:t>
            </a:r>
            <a:r>
              <a:rPr lang="zh-CN" altLang="en-US" sz="2400" dirty="0"/>
              <a:t>：选出有两层父节点，叫做</a:t>
            </a:r>
            <a:r>
              <a:rPr lang="en-US" altLang="zh-CN" sz="2400" dirty="0"/>
              <a:t>price </a:t>
            </a:r>
            <a:r>
              <a:rPr lang="zh-CN" altLang="en-US" sz="2400" dirty="0"/>
              <a:t>的所有元素</a:t>
            </a:r>
          </a:p>
          <a:p>
            <a:pPr lvl="1" eaLnBrk="1" hangingPunct="1">
              <a:defRPr/>
            </a:pPr>
            <a:r>
              <a:rPr lang="en-US" altLang="zh-CN" sz="2400" dirty="0"/>
              <a:t>//*</a:t>
            </a:r>
            <a:r>
              <a:rPr lang="zh-CN" altLang="en-US" sz="2400" dirty="0"/>
              <a:t>：选择出文件中的所有元素</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5667">
                                            <p:txEl>
                                              <p:pRg st="1" end="1"/>
                                            </p:txEl>
                                          </p:spTgt>
                                        </p:tgtEl>
                                        <p:attrNameLst>
                                          <p:attrName>style.visibility</p:attrName>
                                        </p:attrNameLst>
                                      </p:cBhvr>
                                      <p:to>
                                        <p:strVal val="visible"/>
                                      </p:to>
                                    </p:set>
                                    <p:anim calcmode="lin" valueType="num">
                                      <p:cBhvr additive="base">
                                        <p:cTn id="7" dur="500" fill="hold"/>
                                        <p:tgtEl>
                                          <p:spTgt spid="6256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56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25667">
                                            <p:txEl>
                                              <p:pRg st="2" end="2"/>
                                            </p:txEl>
                                          </p:spTgt>
                                        </p:tgtEl>
                                        <p:attrNameLst>
                                          <p:attrName>style.visibility</p:attrName>
                                        </p:attrNameLst>
                                      </p:cBhvr>
                                      <p:to>
                                        <p:strVal val="visible"/>
                                      </p:to>
                                    </p:set>
                                    <p:anim calcmode="lin" valueType="num">
                                      <p:cBhvr additive="base">
                                        <p:cTn id="13" dur="500" fill="hold"/>
                                        <p:tgtEl>
                                          <p:spTgt spid="62566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56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25667">
                                            <p:txEl>
                                              <p:pRg st="3" end="3"/>
                                            </p:txEl>
                                          </p:spTgt>
                                        </p:tgtEl>
                                        <p:attrNameLst>
                                          <p:attrName>style.visibility</p:attrName>
                                        </p:attrNameLst>
                                      </p:cBhvr>
                                      <p:to>
                                        <p:strVal val="visible"/>
                                      </p:to>
                                    </p:set>
                                    <p:anim calcmode="lin" valueType="num">
                                      <p:cBhvr additive="base">
                                        <p:cTn id="19" dur="500" fill="hold"/>
                                        <p:tgtEl>
                                          <p:spTgt spid="62566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56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25667">
                                            <p:txEl>
                                              <p:pRg st="4" end="4"/>
                                            </p:txEl>
                                          </p:spTgt>
                                        </p:tgtEl>
                                        <p:attrNameLst>
                                          <p:attrName>style.visibility</p:attrName>
                                        </p:attrNameLst>
                                      </p:cBhvr>
                                      <p:to>
                                        <p:strVal val="visible"/>
                                      </p:to>
                                    </p:set>
                                    <p:anim calcmode="lin" valueType="num">
                                      <p:cBhvr additive="base">
                                        <p:cTn id="25" dur="500" fill="hold"/>
                                        <p:tgtEl>
                                          <p:spTgt spid="62566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256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25667">
                                            <p:txEl>
                                              <p:pRg st="5" end="5"/>
                                            </p:txEl>
                                          </p:spTgt>
                                        </p:tgtEl>
                                        <p:attrNameLst>
                                          <p:attrName>style.visibility</p:attrName>
                                        </p:attrNameLst>
                                      </p:cBhvr>
                                      <p:to>
                                        <p:strVal val="visible"/>
                                      </p:to>
                                    </p:set>
                                    <p:anim calcmode="lin" valueType="num">
                                      <p:cBhvr additive="base">
                                        <p:cTn id="31" dur="500" fill="hold"/>
                                        <p:tgtEl>
                                          <p:spTgt spid="62566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256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25667">
                                            <p:txEl>
                                              <p:pRg st="6" end="6"/>
                                            </p:txEl>
                                          </p:spTgt>
                                        </p:tgtEl>
                                        <p:attrNameLst>
                                          <p:attrName>style.visibility</p:attrName>
                                        </p:attrNameLst>
                                      </p:cBhvr>
                                      <p:to>
                                        <p:strVal val="visible"/>
                                      </p:to>
                                    </p:set>
                                    <p:anim calcmode="lin" valueType="num">
                                      <p:cBhvr additive="base">
                                        <p:cTn id="37" dur="500" fill="hold"/>
                                        <p:tgtEl>
                                          <p:spTgt spid="62566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2566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2B0F1B20-9E7F-463D-80A1-49E58C964FD1}" type="slidenum">
              <a:rPr lang="zh-CN" altLang="en-US" sz="1200" b="1">
                <a:solidFill>
                  <a:srgbClr val="000066"/>
                </a:solidFill>
              </a:rPr>
              <a:pPr algn="r"/>
              <a:t>53</a:t>
            </a:fld>
            <a:endParaRPr lang="en-US" altLang="zh-CN" sz="1200" b="1">
              <a:solidFill>
                <a:srgbClr val="000066"/>
              </a:solidFill>
            </a:endParaRPr>
          </a:p>
        </p:txBody>
      </p:sp>
      <p:sp>
        <p:nvSpPr>
          <p:cNvPr id="247811"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666A8512-0122-4FAB-98B5-B52B4ED846F9}" type="datetime11">
              <a:rPr lang="zh-CN" altLang="en-US" sz="1200" b="1">
                <a:solidFill>
                  <a:srgbClr val="000066"/>
                </a:solidFill>
              </a:rPr>
              <a:pPr eaLnBrk="0" hangingPunct="0"/>
              <a:t>06:27:48</a:t>
            </a:fld>
            <a:endParaRPr lang="en-US" altLang="zh-CN" sz="1200" b="1">
              <a:solidFill>
                <a:srgbClr val="000066"/>
              </a:solidFill>
            </a:endParaRPr>
          </a:p>
        </p:txBody>
      </p:sp>
      <p:sp>
        <p:nvSpPr>
          <p:cNvPr id="247812" name="Rectangle 2"/>
          <p:cNvSpPr>
            <a:spLocks noGrp="1" noChangeArrowheads="1"/>
          </p:cNvSpPr>
          <p:nvPr>
            <p:ph type="title" idx="4294967295"/>
          </p:nvPr>
        </p:nvSpPr>
        <p:spPr/>
        <p:txBody>
          <a:bodyPr/>
          <a:lstStyle/>
          <a:p>
            <a:pPr eaLnBrk="1" hangingPunct="1"/>
            <a:r>
              <a:rPr lang="en-US" altLang="zh-CN"/>
              <a:t>xpath</a:t>
            </a:r>
            <a:r>
              <a:rPr lang="zh-CN" altLang="en-US"/>
              <a:t>入门</a:t>
            </a:r>
          </a:p>
        </p:txBody>
      </p:sp>
      <p:sp>
        <p:nvSpPr>
          <p:cNvPr id="626691" name="Rectangle 3"/>
          <p:cNvSpPr>
            <a:spLocks noGrp="1" noChangeArrowheads="1"/>
          </p:cNvSpPr>
          <p:nvPr>
            <p:ph type="body" idx="4294967295"/>
          </p:nvPr>
        </p:nvSpPr>
        <p:spPr>
          <a:xfrm>
            <a:off x="468313" y="1052513"/>
            <a:ext cx="8459787" cy="5805487"/>
          </a:xfrm>
        </p:spPr>
        <p:txBody>
          <a:bodyPr/>
          <a:lstStyle/>
          <a:p>
            <a:pPr eaLnBrk="1" hangingPunct="1">
              <a:defRPr/>
            </a:pPr>
            <a:r>
              <a:rPr lang="en-US" altLang="zh-CN" b="1" dirty="0">
                <a:solidFill>
                  <a:srgbClr val="D00000"/>
                </a:solidFill>
                <a:effectLst>
                  <a:outerShdw blurRad="38100" dist="38100" dir="2700000" algn="tl">
                    <a:srgbClr val="000000">
                      <a:alpha val="43137"/>
                    </a:srgbClr>
                  </a:outerShdw>
                </a:effectLst>
              </a:rPr>
              <a:t>[]</a:t>
            </a:r>
            <a:r>
              <a:rPr lang="zh-CN" altLang="en-US" dirty="0"/>
              <a:t>：选择分支</a:t>
            </a:r>
          </a:p>
          <a:p>
            <a:pPr lvl="2" eaLnBrk="1" hangingPunct="1">
              <a:defRPr/>
            </a:pPr>
            <a:r>
              <a:rPr lang="en-US" altLang="zh-CN" b="1" dirty="0">
                <a:solidFill>
                  <a:srgbClr val="C00000"/>
                </a:solidFill>
                <a:effectLst>
                  <a:outerShdw blurRad="38100" dist="38100" dir="2700000" algn="tl">
                    <a:srgbClr val="000000">
                      <a:alpha val="43137"/>
                    </a:srgbClr>
                  </a:outerShdw>
                </a:effectLst>
              </a:rPr>
              <a:t>/catalog/cd[1] </a:t>
            </a:r>
            <a:r>
              <a:rPr lang="zh-CN" altLang="en-US" dirty="0"/>
              <a:t>：</a:t>
            </a:r>
            <a:r>
              <a:rPr lang="en-US" altLang="zh-CN" dirty="0"/>
              <a:t>catalog </a:t>
            </a:r>
            <a:r>
              <a:rPr lang="zh-CN" altLang="en-US" dirty="0"/>
              <a:t>的子元素中取出第一个叫</a:t>
            </a:r>
            <a:r>
              <a:rPr lang="en-US" altLang="zh-CN" dirty="0"/>
              <a:t>cd </a:t>
            </a:r>
            <a:r>
              <a:rPr lang="zh-CN" altLang="en-US" dirty="0"/>
              <a:t>的元素。</a:t>
            </a:r>
            <a:r>
              <a:rPr lang="en-US" altLang="zh-CN" dirty="0"/>
              <a:t>XPath </a:t>
            </a:r>
            <a:r>
              <a:rPr lang="zh-CN" altLang="en-US" dirty="0"/>
              <a:t>的定义中没有第</a:t>
            </a:r>
            <a:r>
              <a:rPr lang="en-US" altLang="zh-CN" dirty="0"/>
              <a:t>0</a:t>
            </a:r>
            <a:r>
              <a:rPr lang="zh-CN" altLang="en-US" dirty="0"/>
              <a:t>元素</a:t>
            </a:r>
          </a:p>
          <a:p>
            <a:pPr lvl="2" eaLnBrk="1" hangingPunct="1">
              <a:defRPr/>
            </a:pPr>
            <a:r>
              <a:rPr lang="en-US" altLang="zh-CN" b="1" dirty="0">
                <a:solidFill>
                  <a:srgbClr val="C00000"/>
                </a:solidFill>
                <a:effectLst>
                  <a:outerShdw blurRad="38100" dist="38100" dir="2700000" algn="tl">
                    <a:srgbClr val="000000">
                      <a:alpha val="43137"/>
                    </a:srgbClr>
                  </a:outerShdw>
                </a:effectLst>
              </a:rPr>
              <a:t>/catalog/cd[last()] </a:t>
            </a:r>
            <a:r>
              <a:rPr lang="zh-CN" altLang="en-US" dirty="0"/>
              <a:t>：选择</a:t>
            </a:r>
            <a:r>
              <a:rPr lang="en-US" altLang="zh-CN" dirty="0"/>
              <a:t>catalog </a:t>
            </a:r>
            <a:r>
              <a:rPr lang="zh-CN" altLang="en-US" dirty="0"/>
              <a:t>中的最后一个</a:t>
            </a:r>
            <a:r>
              <a:rPr lang="en-US" altLang="zh-CN" dirty="0"/>
              <a:t>cd </a:t>
            </a:r>
            <a:r>
              <a:rPr lang="zh-CN" altLang="en-US" dirty="0"/>
              <a:t>元素（</a:t>
            </a:r>
            <a:r>
              <a:rPr lang="en-US" altLang="zh-CN" dirty="0"/>
              <a:t>XPath </a:t>
            </a:r>
            <a:r>
              <a:rPr lang="zh-CN" altLang="en-US" dirty="0"/>
              <a:t>并没有定义</a:t>
            </a:r>
            <a:r>
              <a:rPr lang="en-US" altLang="zh-CN" dirty="0"/>
              <a:t>first() </a:t>
            </a:r>
            <a:r>
              <a:rPr lang="zh-CN" altLang="en-US" dirty="0"/>
              <a:t>函数，用上例的</a:t>
            </a:r>
            <a:r>
              <a:rPr lang="en-US" altLang="zh-CN" dirty="0"/>
              <a:t>[1]</a:t>
            </a:r>
            <a:r>
              <a:rPr lang="zh-CN" altLang="en-US" dirty="0"/>
              <a:t>就可以取出第一个元素）</a:t>
            </a:r>
            <a:endParaRPr lang="en-US" altLang="zh-CN" dirty="0"/>
          </a:p>
          <a:p>
            <a:pPr lvl="2" eaLnBrk="1" hangingPunct="1">
              <a:defRPr/>
            </a:pPr>
            <a:r>
              <a:rPr lang="en-US" altLang="zh-CN" b="1" dirty="0">
                <a:solidFill>
                  <a:srgbClr val="C00000"/>
                </a:solidFill>
                <a:effectLst>
                  <a:outerShdw blurRad="38100" dist="38100" dir="2700000" algn="tl">
                    <a:srgbClr val="000000">
                      <a:alpha val="43137"/>
                    </a:srgbClr>
                  </a:outerShdw>
                </a:effectLst>
              </a:rPr>
              <a:t>/catalog/cd[price]</a:t>
            </a:r>
            <a:r>
              <a:rPr lang="zh-CN" altLang="en-US" dirty="0"/>
              <a:t>：选出含有</a:t>
            </a:r>
            <a:r>
              <a:rPr lang="en-US" altLang="zh-CN" dirty="0"/>
              <a:t>price</a:t>
            </a:r>
            <a:r>
              <a:rPr lang="zh-CN" altLang="en-US" dirty="0"/>
              <a:t>子元素的所有</a:t>
            </a:r>
            <a:r>
              <a:rPr lang="en-US" altLang="zh-CN" dirty="0"/>
              <a:t>/catalog/cd </a:t>
            </a:r>
            <a:r>
              <a:rPr lang="zh-CN" altLang="en-US" dirty="0"/>
              <a:t>元素（</a:t>
            </a:r>
            <a:r>
              <a:rPr lang="en-US" altLang="zh-CN" dirty="0"/>
              <a:t>cd</a:t>
            </a:r>
            <a:r>
              <a:rPr lang="zh-CN" altLang="en-US" dirty="0"/>
              <a:t>这层的元素）</a:t>
            </a:r>
          </a:p>
          <a:p>
            <a:pPr lvl="2" eaLnBrk="1" hangingPunct="1">
              <a:defRPr/>
            </a:pPr>
            <a:r>
              <a:rPr lang="en-US" altLang="zh-CN" b="1" dirty="0">
                <a:solidFill>
                  <a:srgbClr val="C00000"/>
                </a:solidFill>
                <a:effectLst>
                  <a:outerShdw blurRad="38100" dist="38100" dir="2700000" algn="tl">
                    <a:srgbClr val="000000">
                      <a:alpha val="43137"/>
                    </a:srgbClr>
                  </a:outerShdw>
                </a:effectLst>
              </a:rPr>
              <a:t>/catalog/cd[price=10.90]</a:t>
            </a:r>
            <a:r>
              <a:rPr lang="zh-CN" altLang="en-US" dirty="0"/>
              <a:t>：选出</a:t>
            </a:r>
            <a:r>
              <a:rPr lang="en-US" altLang="zh-CN" dirty="0"/>
              <a:t>price </a:t>
            </a:r>
            <a:r>
              <a:rPr lang="zh-CN" altLang="en-US" dirty="0"/>
              <a:t>元素的值等于</a:t>
            </a:r>
            <a:r>
              <a:rPr lang="en-US" altLang="zh-CN" dirty="0"/>
              <a:t>10.90</a:t>
            </a:r>
            <a:r>
              <a:rPr lang="zh-CN" altLang="en-US" dirty="0"/>
              <a:t>的所有</a:t>
            </a:r>
            <a:r>
              <a:rPr lang="en-US" altLang="zh-CN" dirty="0"/>
              <a:t>/catalog/cd </a:t>
            </a:r>
            <a:r>
              <a:rPr lang="zh-CN" altLang="en-US" dirty="0"/>
              <a:t>元素</a:t>
            </a:r>
          </a:p>
          <a:p>
            <a:pPr lvl="2" eaLnBrk="1" hangingPunct="1">
              <a:defRPr/>
            </a:pPr>
            <a:r>
              <a:rPr lang="en-US" altLang="zh-CN" b="1" dirty="0">
                <a:solidFill>
                  <a:srgbClr val="C00000"/>
                </a:solidFill>
                <a:effectLst>
                  <a:outerShdw blurRad="38100" dist="38100" dir="2700000" algn="tl">
                    <a:srgbClr val="000000">
                      <a:alpha val="43137"/>
                    </a:srgbClr>
                  </a:outerShdw>
                </a:effectLst>
              </a:rPr>
              <a:t>/catalog/cd[price=10.90]/price</a:t>
            </a:r>
            <a:r>
              <a:rPr lang="zh-CN" altLang="en-US" dirty="0"/>
              <a:t>：选出</a:t>
            </a:r>
            <a:r>
              <a:rPr lang="en-US" altLang="zh-CN" dirty="0"/>
              <a:t>price </a:t>
            </a:r>
            <a:r>
              <a:rPr lang="zh-CN" altLang="en-US" dirty="0"/>
              <a:t>元素的值等于</a:t>
            </a:r>
            <a:r>
              <a:rPr lang="en-US" altLang="zh-CN" dirty="0"/>
              <a:t>10.90</a:t>
            </a:r>
            <a:r>
              <a:rPr lang="zh-CN" altLang="en-US" dirty="0"/>
              <a:t>的所有</a:t>
            </a:r>
            <a:r>
              <a:rPr lang="en-US" altLang="zh-CN" dirty="0"/>
              <a:t>/catalog/cd </a:t>
            </a:r>
            <a:r>
              <a:rPr lang="zh-CN" altLang="en-US" dirty="0"/>
              <a:t>元素的</a:t>
            </a:r>
            <a:r>
              <a:rPr lang="en-US" altLang="zh-CN" b="1" i="1" dirty="0">
                <a:solidFill>
                  <a:srgbClr val="CC9900"/>
                </a:solidFill>
                <a:effectLst>
                  <a:outerShdw blurRad="38100" dist="38100" dir="2700000" algn="tl">
                    <a:srgbClr val="000000">
                      <a:alpha val="43137"/>
                    </a:srgbClr>
                  </a:outerShdw>
                </a:effectLst>
              </a:rPr>
              <a:t>price </a:t>
            </a:r>
            <a:r>
              <a:rPr lang="zh-CN" altLang="en-US" b="1" i="1" dirty="0">
                <a:solidFill>
                  <a:srgbClr val="CC9900"/>
                </a:solidFill>
                <a:effectLst>
                  <a:outerShdw blurRad="38100" dist="38100" dir="2700000" algn="tl">
                    <a:srgbClr val="000000">
                      <a:alpha val="43137"/>
                    </a:srgbClr>
                  </a:outerShdw>
                </a:effectLst>
              </a:rPr>
              <a:t>元素</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6691">
                                            <p:txEl>
                                              <p:pRg st="1" end="1"/>
                                            </p:txEl>
                                          </p:spTgt>
                                        </p:tgtEl>
                                        <p:attrNameLst>
                                          <p:attrName>style.visibility</p:attrName>
                                        </p:attrNameLst>
                                      </p:cBhvr>
                                      <p:to>
                                        <p:strVal val="visible"/>
                                      </p:to>
                                    </p:set>
                                    <p:anim calcmode="lin" valueType="num">
                                      <p:cBhvr additive="base">
                                        <p:cTn id="7" dur="500" fill="hold"/>
                                        <p:tgtEl>
                                          <p:spTgt spid="6266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66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26691">
                                            <p:txEl>
                                              <p:pRg st="2" end="2"/>
                                            </p:txEl>
                                          </p:spTgt>
                                        </p:tgtEl>
                                        <p:attrNameLst>
                                          <p:attrName>style.visibility</p:attrName>
                                        </p:attrNameLst>
                                      </p:cBhvr>
                                      <p:to>
                                        <p:strVal val="visible"/>
                                      </p:to>
                                    </p:set>
                                    <p:anim calcmode="lin" valueType="num">
                                      <p:cBhvr additive="base">
                                        <p:cTn id="13" dur="500" fill="hold"/>
                                        <p:tgtEl>
                                          <p:spTgt spid="6266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66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26691">
                                            <p:txEl>
                                              <p:pRg st="3" end="3"/>
                                            </p:txEl>
                                          </p:spTgt>
                                        </p:tgtEl>
                                        <p:attrNameLst>
                                          <p:attrName>style.visibility</p:attrName>
                                        </p:attrNameLst>
                                      </p:cBhvr>
                                      <p:to>
                                        <p:strVal val="visible"/>
                                      </p:to>
                                    </p:set>
                                    <p:anim calcmode="lin" valueType="num">
                                      <p:cBhvr additive="base">
                                        <p:cTn id="19" dur="500" fill="hold"/>
                                        <p:tgtEl>
                                          <p:spTgt spid="6266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66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26691">
                                            <p:txEl>
                                              <p:pRg st="4" end="4"/>
                                            </p:txEl>
                                          </p:spTgt>
                                        </p:tgtEl>
                                        <p:attrNameLst>
                                          <p:attrName>style.visibility</p:attrName>
                                        </p:attrNameLst>
                                      </p:cBhvr>
                                      <p:to>
                                        <p:strVal val="visible"/>
                                      </p:to>
                                    </p:set>
                                    <p:anim calcmode="lin" valueType="num">
                                      <p:cBhvr additive="base">
                                        <p:cTn id="25" dur="500" fill="hold"/>
                                        <p:tgtEl>
                                          <p:spTgt spid="62669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266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26691">
                                            <p:txEl>
                                              <p:pRg st="5" end="5"/>
                                            </p:txEl>
                                          </p:spTgt>
                                        </p:tgtEl>
                                        <p:attrNameLst>
                                          <p:attrName>style.visibility</p:attrName>
                                        </p:attrNameLst>
                                      </p:cBhvr>
                                      <p:to>
                                        <p:strVal val="visible"/>
                                      </p:to>
                                    </p:set>
                                    <p:anim calcmode="lin" valueType="num">
                                      <p:cBhvr additive="base">
                                        <p:cTn id="31" dur="500" fill="hold"/>
                                        <p:tgtEl>
                                          <p:spTgt spid="62669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266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38812030-C731-4F62-8A60-F10E7274FC9A}" type="slidenum">
              <a:rPr lang="zh-CN" altLang="en-US" sz="1200" b="1">
                <a:solidFill>
                  <a:srgbClr val="000066"/>
                </a:solidFill>
              </a:rPr>
              <a:pPr algn="r"/>
              <a:t>54</a:t>
            </a:fld>
            <a:endParaRPr lang="en-US" altLang="zh-CN" sz="1200" b="1">
              <a:solidFill>
                <a:srgbClr val="000066"/>
              </a:solidFill>
            </a:endParaRPr>
          </a:p>
        </p:txBody>
      </p:sp>
      <p:sp>
        <p:nvSpPr>
          <p:cNvPr id="248835"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55845EAB-59DC-4162-A786-E6961EABF4CE}" type="datetime11">
              <a:rPr lang="zh-CN" altLang="en-US" sz="1200" b="1">
                <a:solidFill>
                  <a:srgbClr val="000066"/>
                </a:solidFill>
              </a:rPr>
              <a:pPr eaLnBrk="0" hangingPunct="0"/>
              <a:t>06:27:48</a:t>
            </a:fld>
            <a:endParaRPr lang="en-US" altLang="zh-CN" sz="1200" b="1">
              <a:solidFill>
                <a:srgbClr val="000066"/>
              </a:solidFill>
            </a:endParaRPr>
          </a:p>
        </p:txBody>
      </p:sp>
      <p:sp>
        <p:nvSpPr>
          <p:cNvPr id="248836" name="Rectangle 2"/>
          <p:cNvSpPr>
            <a:spLocks noGrp="1" noChangeArrowheads="1"/>
          </p:cNvSpPr>
          <p:nvPr>
            <p:ph type="title" idx="4294967295"/>
          </p:nvPr>
        </p:nvSpPr>
        <p:spPr/>
        <p:txBody>
          <a:bodyPr/>
          <a:lstStyle/>
          <a:p>
            <a:pPr eaLnBrk="1" hangingPunct="1"/>
            <a:r>
              <a:rPr lang="en-US" altLang="zh-CN"/>
              <a:t>xpath</a:t>
            </a:r>
            <a:r>
              <a:rPr lang="zh-CN" altLang="en-US"/>
              <a:t>入门</a:t>
            </a:r>
          </a:p>
        </p:txBody>
      </p:sp>
      <p:sp>
        <p:nvSpPr>
          <p:cNvPr id="627715" name="Rectangle 3"/>
          <p:cNvSpPr>
            <a:spLocks noGrp="1" noChangeArrowheads="1"/>
          </p:cNvSpPr>
          <p:nvPr>
            <p:ph type="body" idx="4294967295"/>
          </p:nvPr>
        </p:nvSpPr>
        <p:spPr/>
        <p:txBody>
          <a:bodyPr/>
          <a:lstStyle/>
          <a:p>
            <a:pPr eaLnBrk="1" hangingPunct="1"/>
            <a:r>
              <a:rPr lang="en-US" altLang="zh-CN" sz="3600"/>
              <a:t>Or </a:t>
            </a:r>
            <a:r>
              <a:rPr lang="zh-CN" altLang="en-US" sz="3600"/>
              <a:t>、</a:t>
            </a:r>
            <a:r>
              <a:rPr lang="en-US" altLang="zh-CN" sz="3600"/>
              <a:t>|</a:t>
            </a:r>
            <a:r>
              <a:rPr lang="zh-CN" altLang="en-US" sz="3600"/>
              <a:t>：选择多个路径。如：</a:t>
            </a:r>
          </a:p>
          <a:p>
            <a:pPr lvl="1" eaLnBrk="1" hangingPunct="1"/>
            <a:r>
              <a:rPr lang="en-US" altLang="zh-CN" sz="3200" b="1">
                <a:solidFill>
                  <a:srgbClr val="C00000"/>
                </a:solidFill>
              </a:rPr>
              <a:t>/catalog/cd/title | catalog/cd/artist</a:t>
            </a:r>
          </a:p>
          <a:p>
            <a:pPr lvl="1" eaLnBrk="1" hangingPunct="1"/>
            <a:r>
              <a:rPr lang="en-US" altLang="zh-CN" sz="3200" b="1">
                <a:solidFill>
                  <a:srgbClr val="C00000"/>
                </a:solidFill>
              </a:rPr>
              <a:t>//title | //artist</a:t>
            </a:r>
            <a:r>
              <a:rPr lang="zh-CN" altLang="en-US" sz="3200"/>
              <a:t>：选择所有</a:t>
            </a:r>
            <a:r>
              <a:rPr lang="en-US" altLang="zh-CN" sz="3200"/>
              <a:t>title </a:t>
            </a:r>
            <a:r>
              <a:rPr lang="zh-CN" altLang="en-US" sz="3200"/>
              <a:t>以及</a:t>
            </a:r>
            <a:r>
              <a:rPr lang="en-US" altLang="zh-CN" sz="3200"/>
              <a:t>artist </a:t>
            </a:r>
            <a:r>
              <a:rPr lang="zh-CN" altLang="en-US" sz="3200"/>
              <a:t>元素</a:t>
            </a:r>
            <a:endParaRPr lang="en-US" altLang="zh-CN" sz="3200"/>
          </a:p>
          <a:p>
            <a:pPr lvl="1" eaLnBrk="1" hangingPunct="1"/>
            <a:r>
              <a:rPr lang="en-US" altLang="zh-CN" sz="3200" b="1">
                <a:solidFill>
                  <a:srgbClr val="C00000"/>
                </a:solidFill>
              </a:rPr>
              <a:t>//title | //artist | //price</a:t>
            </a:r>
            <a:r>
              <a:rPr lang="zh-CN" altLang="en-US" sz="3200"/>
              <a:t>：选择所有</a:t>
            </a:r>
            <a:r>
              <a:rPr lang="en-US" altLang="zh-CN" sz="3200"/>
              <a:t>title </a:t>
            </a:r>
            <a:r>
              <a:rPr lang="zh-CN" altLang="en-US" sz="3200"/>
              <a:t>以及</a:t>
            </a:r>
            <a:r>
              <a:rPr lang="en-US" altLang="zh-CN" sz="3200"/>
              <a:t>artist </a:t>
            </a:r>
            <a:r>
              <a:rPr lang="zh-CN" altLang="en-US" sz="3200"/>
              <a:t>以及</a:t>
            </a:r>
            <a:r>
              <a:rPr lang="en-US" altLang="zh-CN" sz="3200"/>
              <a:t>price </a:t>
            </a:r>
            <a:r>
              <a:rPr lang="zh-CN" altLang="en-US" sz="3200"/>
              <a:t>元素</a:t>
            </a:r>
          </a:p>
          <a:p>
            <a:pPr lvl="2" eaLnBrk="1" hangingPunct="1"/>
            <a:endParaRPr lang="zh-CN" altLang="en-US" sz="2800"/>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7715">
                                            <p:txEl>
                                              <p:pRg st="1" end="1"/>
                                            </p:txEl>
                                          </p:spTgt>
                                        </p:tgtEl>
                                        <p:attrNameLst>
                                          <p:attrName>style.visibility</p:attrName>
                                        </p:attrNameLst>
                                      </p:cBhvr>
                                      <p:to>
                                        <p:strVal val="visible"/>
                                      </p:to>
                                    </p:set>
                                    <p:anim calcmode="lin" valueType="num">
                                      <p:cBhvr additive="base">
                                        <p:cTn id="7" dur="500" fill="hold"/>
                                        <p:tgtEl>
                                          <p:spTgt spid="6277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77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27715">
                                            <p:txEl>
                                              <p:pRg st="2" end="2"/>
                                            </p:txEl>
                                          </p:spTgt>
                                        </p:tgtEl>
                                        <p:attrNameLst>
                                          <p:attrName>style.visibility</p:attrName>
                                        </p:attrNameLst>
                                      </p:cBhvr>
                                      <p:to>
                                        <p:strVal val="visible"/>
                                      </p:to>
                                    </p:set>
                                    <p:anim calcmode="lin" valueType="num">
                                      <p:cBhvr additive="base">
                                        <p:cTn id="13" dur="500" fill="hold"/>
                                        <p:tgtEl>
                                          <p:spTgt spid="627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7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27715">
                                            <p:txEl>
                                              <p:pRg st="3" end="3"/>
                                            </p:txEl>
                                          </p:spTgt>
                                        </p:tgtEl>
                                        <p:attrNameLst>
                                          <p:attrName>style.visibility</p:attrName>
                                        </p:attrNameLst>
                                      </p:cBhvr>
                                      <p:to>
                                        <p:strVal val="visible"/>
                                      </p:to>
                                    </p:set>
                                    <p:anim calcmode="lin" valueType="num">
                                      <p:cBhvr additive="base">
                                        <p:cTn id="19" dur="500" fill="hold"/>
                                        <p:tgtEl>
                                          <p:spTgt spid="6277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77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D05A6301-CCC3-41AE-95F0-8DABE5493774}" type="slidenum">
              <a:rPr lang="zh-CN" altLang="en-US" sz="1200" b="1">
                <a:solidFill>
                  <a:srgbClr val="000066"/>
                </a:solidFill>
              </a:rPr>
              <a:pPr algn="r"/>
              <a:t>55</a:t>
            </a:fld>
            <a:endParaRPr lang="en-US" altLang="zh-CN" sz="1200" b="1">
              <a:solidFill>
                <a:srgbClr val="000066"/>
              </a:solidFill>
            </a:endParaRPr>
          </a:p>
        </p:txBody>
      </p:sp>
      <p:sp>
        <p:nvSpPr>
          <p:cNvPr id="249859"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99BD385D-6F4F-475E-B106-3FB763B56E83}" type="datetime11">
              <a:rPr lang="zh-CN" altLang="en-US" sz="1200" b="1">
                <a:solidFill>
                  <a:srgbClr val="000066"/>
                </a:solidFill>
              </a:rPr>
              <a:pPr eaLnBrk="0" hangingPunct="0"/>
              <a:t>06:27:48</a:t>
            </a:fld>
            <a:endParaRPr lang="en-US" altLang="zh-CN" sz="1200" b="1">
              <a:solidFill>
                <a:srgbClr val="000066"/>
              </a:solidFill>
            </a:endParaRPr>
          </a:p>
        </p:txBody>
      </p:sp>
      <p:sp>
        <p:nvSpPr>
          <p:cNvPr id="249860" name="Rectangle 2"/>
          <p:cNvSpPr>
            <a:spLocks noGrp="1" noChangeArrowheads="1"/>
          </p:cNvSpPr>
          <p:nvPr>
            <p:ph type="title" idx="4294967295"/>
          </p:nvPr>
        </p:nvSpPr>
        <p:spPr/>
        <p:txBody>
          <a:bodyPr/>
          <a:lstStyle/>
          <a:p>
            <a:pPr eaLnBrk="1" hangingPunct="1"/>
            <a:r>
              <a:rPr lang="en-US" altLang="zh-CN"/>
              <a:t>xpath</a:t>
            </a:r>
            <a:r>
              <a:rPr lang="zh-CN" altLang="en-US"/>
              <a:t>入门</a:t>
            </a:r>
          </a:p>
        </p:txBody>
      </p:sp>
      <p:sp>
        <p:nvSpPr>
          <p:cNvPr id="628739" name="Rectangle 3"/>
          <p:cNvSpPr>
            <a:spLocks noGrp="1" noChangeArrowheads="1"/>
          </p:cNvSpPr>
          <p:nvPr>
            <p:ph type="body" idx="4294967295"/>
          </p:nvPr>
        </p:nvSpPr>
        <p:spPr/>
        <p:txBody>
          <a:bodyPr/>
          <a:lstStyle/>
          <a:p>
            <a:pPr eaLnBrk="1" hangingPunct="1"/>
            <a:r>
              <a:rPr lang="zh-CN" altLang="en-US"/>
              <a:t>通过</a:t>
            </a:r>
            <a:r>
              <a:rPr lang="en-US" altLang="zh-CN"/>
              <a:t>@</a:t>
            </a:r>
            <a:r>
              <a:rPr lang="zh-CN" altLang="en-US"/>
              <a:t>指定属性实例：</a:t>
            </a:r>
          </a:p>
          <a:p>
            <a:pPr lvl="1" eaLnBrk="1" hangingPunct="1"/>
            <a:r>
              <a:rPr lang="en-US" altLang="zh-CN" sz="3200" b="1">
                <a:solidFill>
                  <a:srgbClr val="C00000"/>
                </a:solidFill>
              </a:rPr>
              <a:t>//@country</a:t>
            </a:r>
            <a:r>
              <a:rPr lang="zh-CN" altLang="en-US"/>
              <a:t>：选择所有含有</a:t>
            </a:r>
            <a:r>
              <a:rPr lang="en-US" altLang="zh-CN"/>
              <a:t>country </a:t>
            </a:r>
            <a:r>
              <a:rPr lang="zh-CN" altLang="en-US"/>
              <a:t>属性的元素</a:t>
            </a:r>
          </a:p>
          <a:p>
            <a:pPr lvl="1" eaLnBrk="1" hangingPunct="1"/>
            <a:r>
              <a:rPr lang="en-US" altLang="zh-CN" sz="3200" b="1">
                <a:solidFill>
                  <a:srgbClr val="C00000"/>
                </a:solidFill>
              </a:rPr>
              <a:t>//cd[@country]</a:t>
            </a:r>
            <a:r>
              <a:rPr lang="zh-CN" altLang="en-US"/>
              <a:t>：选择所有含有</a:t>
            </a:r>
            <a:r>
              <a:rPr lang="en-US" altLang="zh-CN"/>
              <a:t>country </a:t>
            </a:r>
            <a:r>
              <a:rPr lang="zh-CN" altLang="en-US"/>
              <a:t>这个属性的</a:t>
            </a:r>
            <a:r>
              <a:rPr lang="en-US" altLang="zh-CN"/>
              <a:t>cd </a:t>
            </a:r>
            <a:r>
              <a:rPr lang="zh-CN" altLang="en-US"/>
              <a:t>元素</a:t>
            </a:r>
          </a:p>
          <a:p>
            <a:pPr lvl="1" eaLnBrk="1" hangingPunct="1"/>
            <a:r>
              <a:rPr lang="en-US" altLang="zh-CN" sz="3200" b="1">
                <a:solidFill>
                  <a:srgbClr val="C00000"/>
                </a:solidFill>
              </a:rPr>
              <a:t>//cd[@*]</a:t>
            </a:r>
            <a:r>
              <a:rPr lang="zh-CN" altLang="en-US"/>
              <a:t>：选择出含有属性的所有</a:t>
            </a:r>
            <a:r>
              <a:rPr lang="en-US" altLang="zh-CN"/>
              <a:t>cd </a:t>
            </a:r>
            <a:r>
              <a:rPr lang="zh-CN" altLang="en-US"/>
              <a:t>元素</a:t>
            </a:r>
          </a:p>
          <a:p>
            <a:pPr lvl="1" eaLnBrk="1" hangingPunct="1"/>
            <a:r>
              <a:rPr lang="en-US" altLang="zh-CN" sz="3200" b="1">
                <a:solidFill>
                  <a:srgbClr val="C00000"/>
                </a:solidFill>
              </a:rPr>
              <a:t>//cd[@country=‘UK’]</a:t>
            </a:r>
            <a:r>
              <a:rPr lang="zh-CN" altLang="en-US"/>
              <a:t>：选择出</a:t>
            </a:r>
            <a:r>
              <a:rPr lang="en-US" altLang="zh-CN"/>
              <a:t>country </a:t>
            </a:r>
            <a:r>
              <a:rPr lang="zh-CN" altLang="en-US"/>
              <a:t>属性值为</a:t>
            </a:r>
            <a:r>
              <a:rPr lang="en-US" altLang="zh-CN"/>
              <a:t>UK </a:t>
            </a:r>
            <a:r>
              <a:rPr lang="zh-CN" altLang="en-US"/>
              <a:t>的</a:t>
            </a:r>
            <a:r>
              <a:rPr lang="en-US" altLang="zh-CN"/>
              <a:t>cd</a:t>
            </a:r>
            <a:r>
              <a:rPr lang="zh-CN" altLang="en-US"/>
              <a:t>元素</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8739">
                                            <p:txEl>
                                              <p:pRg st="1" end="1"/>
                                            </p:txEl>
                                          </p:spTgt>
                                        </p:tgtEl>
                                        <p:attrNameLst>
                                          <p:attrName>style.visibility</p:attrName>
                                        </p:attrNameLst>
                                      </p:cBhvr>
                                      <p:to>
                                        <p:strVal val="visible"/>
                                      </p:to>
                                    </p:set>
                                    <p:anim calcmode="lin" valueType="num">
                                      <p:cBhvr additive="base">
                                        <p:cTn id="7" dur="500" fill="hold"/>
                                        <p:tgtEl>
                                          <p:spTgt spid="6287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873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28739">
                                            <p:txEl>
                                              <p:pRg st="2" end="2"/>
                                            </p:txEl>
                                          </p:spTgt>
                                        </p:tgtEl>
                                        <p:attrNameLst>
                                          <p:attrName>style.visibility</p:attrName>
                                        </p:attrNameLst>
                                      </p:cBhvr>
                                      <p:to>
                                        <p:strVal val="visible"/>
                                      </p:to>
                                    </p:set>
                                    <p:anim calcmode="lin" valueType="num">
                                      <p:cBhvr additive="base">
                                        <p:cTn id="11" dur="500" fill="hold"/>
                                        <p:tgtEl>
                                          <p:spTgt spid="62873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2873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28739">
                                            <p:txEl>
                                              <p:pRg st="3" end="3"/>
                                            </p:txEl>
                                          </p:spTgt>
                                        </p:tgtEl>
                                        <p:attrNameLst>
                                          <p:attrName>style.visibility</p:attrName>
                                        </p:attrNameLst>
                                      </p:cBhvr>
                                      <p:to>
                                        <p:strVal val="visible"/>
                                      </p:to>
                                    </p:set>
                                    <p:anim calcmode="lin" valueType="num">
                                      <p:cBhvr additive="base">
                                        <p:cTn id="15" dur="500" fill="hold"/>
                                        <p:tgtEl>
                                          <p:spTgt spid="62873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2873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28739">
                                            <p:txEl>
                                              <p:pRg st="4" end="4"/>
                                            </p:txEl>
                                          </p:spTgt>
                                        </p:tgtEl>
                                        <p:attrNameLst>
                                          <p:attrName>style.visibility</p:attrName>
                                        </p:attrNameLst>
                                      </p:cBhvr>
                                      <p:to>
                                        <p:strVal val="visible"/>
                                      </p:to>
                                    </p:set>
                                    <p:anim calcmode="lin" valueType="num">
                                      <p:cBhvr additive="base">
                                        <p:cTn id="19" dur="500" fill="hold"/>
                                        <p:tgtEl>
                                          <p:spTgt spid="62873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87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24B84D13-3676-405B-9284-3DA44D070719}" type="slidenum">
              <a:rPr lang="zh-CN" altLang="en-US" sz="1200" b="1">
                <a:solidFill>
                  <a:srgbClr val="000066"/>
                </a:solidFill>
              </a:rPr>
              <a:pPr algn="r"/>
              <a:t>56</a:t>
            </a:fld>
            <a:endParaRPr lang="en-US" altLang="zh-CN" sz="1200" b="1">
              <a:solidFill>
                <a:srgbClr val="000066"/>
              </a:solidFill>
            </a:endParaRPr>
          </a:p>
        </p:txBody>
      </p:sp>
      <p:sp>
        <p:nvSpPr>
          <p:cNvPr id="250883"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4752519C-D1C0-439A-BECF-CAD896D90196}" type="datetime11">
              <a:rPr lang="zh-CN" altLang="en-US" sz="1200" b="1">
                <a:solidFill>
                  <a:srgbClr val="000066"/>
                </a:solidFill>
              </a:rPr>
              <a:pPr eaLnBrk="0" hangingPunct="0"/>
              <a:t>06:27:48</a:t>
            </a:fld>
            <a:endParaRPr lang="en-US" altLang="zh-CN" sz="1200" b="1">
              <a:solidFill>
                <a:srgbClr val="000066"/>
              </a:solidFill>
            </a:endParaRPr>
          </a:p>
        </p:txBody>
      </p:sp>
      <p:sp>
        <p:nvSpPr>
          <p:cNvPr id="250884" name="Rectangle 2"/>
          <p:cNvSpPr>
            <a:spLocks noGrp="1" noChangeArrowheads="1"/>
          </p:cNvSpPr>
          <p:nvPr>
            <p:ph type="title" idx="4294967295"/>
          </p:nvPr>
        </p:nvSpPr>
        <p:spPr/>
        <p:txBody>
          <a:bodyPr/>
          <a:lstStyle/>
          <a:p>
            <a:pPr eaLnBrk="1" hangingPunct="1"/>
            <a:r>
              <a:rPr lang="zh-CN" altLang="en-US"/>
              <a:t>课堂练习</a:t>
            </a:r>
            <a:r>
              <a:rPr lang="en-US" altLang="zh-CN"/>
              <a:t>——</a:t>
            </a:r>
            <a:r>
              <a:rPr lang="zh-CN" altLang="en-US"/>
              <a:t>第一题</a:t>
            </a:r>
          </a:p>
        </p:txBody>
      </p:sp>
      <p:sp>
        <p:nvSpPr>
          <p:cNvPr id="250885" name="Rectangle 3"/>
          <p:cNvSpPr>
            <a:spLocks noGrp="1" noChangeArrowheads="1"/>
          </p:cNvSpPr>
          <p:nvPr>
            <p:ph type="body" idx="4294967295"/>
          </p:nvPr>
        </p:nvSpPr>
        <p:spPr>
          <a:xfrm>
            <a:off x="792163" y="1016000"/>
            <a:ext cx="7772400" cy="5292725"/>
          </a:xfrm>
        </p:spPr>
        <p:txBody>
          <a:bodyPr/>
          <a:lstStyle/>
          <a:p>
            <a:pPr marL="381000" indent="-381000" eaLnBrk="1" hangingPunct="1">
              <a:lnSpc>
                <a:spcPct val="70000"/>
              </a:lnSpc>
              <a:buFont typeface="Wingdings" pitchFamily="2" charset="2"/>
              <a:buAutoNum type="arabicPeriod"/>
            </a:pPr>
            <a:r>
              <a:rPr lang="en-US" altLang="zh-CN" sz="2400"/>
              <a:t> &lt;AAA&gt; </a:t>
            </a:r>
          </a:p>
          <a:p>
            <a:pPr marL="381000" indent="-381000" eaLnBrk="1" hangingPunct="1">
              <a:lnSpc>
                <a:spcPct val="70000"/>
              </a:lnSpc>
              <a:buFont typeface="Wingdings" pitchFamily="2" charset="2"/>
              <a:buAutoNum type="arabicPeriod"/>
            </a:pPr>
            <a:r>
              <a:rPr lang="en-US" altLang="zh-CN" sz="2400"/>
              <a:t>      &lt;XXX&gt;</a:t>
            </a:r>
          </a:p>
          <a:p>
            <a:pPr marL="381000" indent="-381000" eaLnBrk="1" hangingPunct="1">
              <a:lnSpc>
                <a:spcPct val="70000"/>
              </a:lnSpc>
              <a:buFont typeface="Wingdings" pitchFamily="2" charset="2"/>
              <a:buAutoNum type="arabicPeriod"/>
            </a:pPr>
            <a:r>
              <a:rPr lang="en-US" altLang="zh-CN" sz="2400"/>
              <a:t>            &lt;DDD&gt;</a:t>
            </a:r>
          </a:p>
          <a:p>
            <a:pPr marL="381000" indent="-381000" eaLnBrk="1" hangingPunct="1">
              <a:lnSpc>
                <a:spcPct val="70000"/>
              </a:lnSpc>
              <a:buFont typeface="Wingdings" pitchFamily="2" charset="2"/>
              <a:buAutoNum type="arabicPeriod"/>
            </a:pPr>
            <a:r>
              <a:rPr lang="en-US" altLang="zh-CN" sz="2400"/>
              <a:t>                    &lt;BBB/&gt;</a:t>
            </a:r>
          </a:p>
          <a:p>
            <a:pPr marL="381000" indent="-381000" eaLnBrk="1" hangingPunct="1">
              <a:lnSpc>
                <a:spcPct val="70000"/>
              </a:lnSpc>
              <a:buFont typeface="Wingdings" pitchFamily="2" charset="2"/>
              <a:buAutoNum type="arabicPeriod"/>
            </a:pPr>
            <a:r>
              <a:rPr lang="en-US" altLang="zh-CN" sz="2400"/>
              <a:t>                    &lt;BBB/&gt;</a:t>
            </a:r>
          </a:p>
          <a:p>
            <a:pPr marL="381000" indent="-381000" eaLnBrk="1" hangingPunct="1">
              <a:lnSpc>
                <a:spcPct val="70000"/>
              </a:lnSpc>
              <a:buFont typeface="Wingdings" pitchFamily="2" charset="2"/>
              <a:buAutoNum type="arabicPeriod"/>
            </a:pPr>
            <a:r>
              <a:rPr lang="en-US" altLang="zh-CN" sz="2400"/>
              <a:t>             &lt;EEE/&gt;</a:t>
            </a:r>
          </a:p>
          <a:p>
            <a:pPr marL="381000" indent="-381000" eaLnBrk="1" hangingPunct="1">
              <a:lnSpc>
                <a:spcPct val="70000"/>
              </a:lnSpc>
              <a:buFont typeface="Wingdings" pitchFamily="2" charset="2"/>
              <a:buAutoNum type="arabicPeriod"/>
            </a:pPr>
            <a:r>
              <a:rPr lang="en-US" altLang="zh-CN" sz="2400"/>
              <a:t>          &lt;/DDD&gt;</a:t>
            </a:r>
          </a:p>
          <a:p>
            <a:pPr marL="381000" indent="-381000" eaLnBrk="1" hangingPunct="1">
              <a:lnSpc>
                <a:spcPct val="70000"/>
              </a:lnSpc>
              <a:buFont typeface="Wingdings" pitchFamily="2" charset="2"/>
              <a:buAutoNum type="arabicPeriod"/>
            </a:pPr>
            <a:r>
              <a:rPr lang="en-US" altLang="zh-CN" sz="2400"/>
              <a:t>      &lt;/XXX&gt;</a:t>
            </a:r>
          </a:p>
          <a:p>
            <a:pPr marL="381000" indent="-381000" eaLnBrk="1" hangingPunct="1">
              <a:lnSpc>
                <a:spcPct val="70000"/>
              </a:lnSpc>
              <a:buFont typeface="Wingdings" pitchFamily="2" charset="2"/>
              <a:buAutoNum type="arabicPeriod"/>
            </a:pPr>
            <a:r>
              <a:rPr lang="en-US" altLang="zh-CN" sz="2400"/>
              <a:t>    &lt;CCC&gt;</a:t>
            </a:r>
          </a:p>
          <a:p>
            <a:pPr marL="381000" indent="-381000" eaLnBrk="1" hangingPunct="1">
              <a:lnSpc>
                <a:spcPct val="70000"/>
              </a:lnSpc>
              <a:buFont typeface="Wingdings" pitchFamily="2" charset="2"/>
              <a:buAutoNum type="arabicPeriod"/>
            </a:pPr>
            <a:r>
              <a:rPr lang="en-US" altLang="zh-CN" sz="2400"/>
              <a:t>         &lt;BBB&gt;</a:t>
            </a:r>
          </a:p>
          <a:p>
            <a:pPr marL="381000" indent="-381000" eaLnBrk="1" hangingPunct="1">
              <a:lnSpc>
                <a:spcPct val="70000"/>
              </a:lnSpc>
              <a:buFont typeface="Wingdings" pitchFamily="2" charset="2"/>
              <a:buAutoNum type="arabicPeriod"/>
            </a:pPr>
            <a:r>
              <a:rPr lang="en-US" altLang="zh-CN" sz="2400"/>
              <a:t>                   &lt;BBB&gt;</a:t>
            </a:r>
          </a:p>
          <a:p>
            <a:pPr marL="381000" indent="-381000" eaLnBrk="1" hangingPunct="1">
              <a:lnSpc>
                <a:spcPct val="70000"/>
              </a:lnSpc>
              <a:buFont typeface="Wingdings" pitchFamily="2" charset="2"/>
              <a:buAutoNum type="arabicPeriod"/>
            </a:pPr>
            <a:r>
              <a:rPr lang="en-US" altLang="zh-CN" sz="2400"/>
              <a:t>                          &lt;EEE/&gt;</a:t>
            </a:r>
          </a:p>
          <a:p>
            <a:pPr marL="381000" indent="-381000" eaLnBrk="1" hangingPunct="1">
              <a:lnSpc>
                <a:spcPct val="70000"/>
              </a:lnSpc>
              <a:buFont typeface="Wingdings" pitchFamily="2" charset="2"/>
              <a:buAutoNum type="arabicPeriod"/>
            </a:pPr>
            <a:r>
              <a:rPr lang="en-US" altLang="zh-CN" sz="2400"/>
              <a:t>                   &lt;/BBB&gt;</a:t>
            </a:r>
          </a:p>
          <a:p>
            <a:pPr marL="381000" indent="-381000" eaLnBrk="1" hangingPunct="1">
              <a:lnSpc>
                <a:spcPct val="70000"/>
              </a:lnSpc>
              <a:buFont typeface="Wingdings" pitchFamily="2" charset="2"/>
              <a:buAutoNum type="arabicPeriod"/>
            </a:pPr>
            <a:r>
              <a:rPr lang="en-US" altLang="zh-CN" sz="2400"/>
              <a:t>          &lt;/BBB&gt; </a:t>
            </a:r>
          </a:p>
          <a:p>
            <a:pPr marL="381000" indent="-381000" eaLnBrk="1" hangingPunct="1">
              <a:lnSpc>
                <a:spcPct val="70000"/>
              </a:lnSpc>
              <a:buFont typeface="Wingdings" pitchFamily="2" charset="2"/>
              <a:buAutoNum type="arabicPeriod"/>
            </a:pPr>
            <a:r>
              <a:rPr lang="en-US" altLang="zh-CN" sz="2400"/>
              <a:t>      &lt;/CCC&gt;</a:t>
            </a:r>
          </a:p>
          <a:p>
            <a:pPr marL="381000" indent="-381000" eaLnBrk="1" hangingPunct="1">
              <a:lnSpc>
                <a:spcPct val="70000"/>
              </a:lnSpc>
              <a:buFont typeface="Wingdings" pitchFamily="2" charset="2"/>
              <a:buAutoNum type="arabicPeriod"/>
            </a:pPr>
            <a:r>
              <a:rPr lang="en-US" altLang="zh-CN" sz="2400"/>
              <a:t>  &lt;/AAA&gt;</a:t>
            </a:r>
          </a:p>
        </p:txBody>
      </p:sp>
      <p:sp>
        <p:nvSpPr>
          <p:cNvPr id="250886" name="Text Box 4"/>
          <p:cNvSpPr txBox="1">
            <a:spLocks noChangeArrowheads="1"/>
          </p:cNvSpPr>
          <p:nvPr/>
        </p:nvSpPr>
        <p:spPr bwMode="auto">
          <a:xfrm>
            <a:off x="5832475" y="5624513"/>
            <a:ext cx="2051050" cy="579437"/>
          </a:xfrm>
          <a:prstGeom prst="rect">
            <a:avLst/>
          </a:prstGeom>
          <a:noFill/>
          <a:ln w="9525">
            <a:noFill/>
            <a:miter lim="800000"/>
            <a:headEnd/>
            <a:tailEnd/>
          </a:ln>
        </p:spPr>
        <p:txBody>
          <a:bodyPr>
            <a:spAutoFit/>
          </a:bodyPr>
          <a:lstStyle/>
          <a:p>
            <a:pPr algn="ctr"/>
            <a:r>
              <a:rPr lang="en-US" altLang="zh-CN" sz="3200" b="1"/>
              <a:t>/*/*/*/BBB</a:t>
            </a:r>
          </a:p>
        </p:txBody>
      </p:sp>
    </p:spTree>
  </p:cSld>
  <p:clrMapOvr>
    <a:masterClrMapping/>
  </p:clrMapOvr>
  <p:transition>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2644AB4C-DC61-4A6D-B852-3807A1C702E3}" type="slidenum">
              <a:rPr lang="zh-CN" altLang="en-US" sz="1200" b="1">
                <a:solidFill>
                  <a:srgbClr val="000066"/>
                </a:solidFill>
              </a:rPr>
              <a:pPr algn="r"/>
              <a:t>57</a:t>
            </a:fld>
            <a:endParaRPr lang="en-US" altLang="zh-CN" sz="1200" b="1">
              <a:solidFill>
                <a:srgbClr val="000066"/>
              </a:solidFill>
            </a:endParaRPr>
          </a:p>
        </p:txBody>
      </p:sp>
      <p:sp>
        <p:nvSpPr>
          <p:cNvPr id="251907"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383AA985-F3BA-4C8B-BB1D-841470A7EB0D}" type="datetime11">
              <a:rPr lang="zh-CN" altLang="en-US" sz="1200" b="1">
                <a:solidFill>
                  <a:srgbClr val="000066"/>
                </a:solidFill>
              </a:rPr>
              <a:pPr eaLnBrk="0" hangingPunct="0"/>
              <a:t>06:27:48</a:t>
            </a:fld>
            <a:endParaRPr lang="en-US" altLang="zh-CN" sz="1200" b="1">
              <a:solidFill>
                <a:srgbClr val="000066"/>
              </a:solidFill>
            </a:endParaRPr>
          </a:p>
        </p:txBody>
      </p:sp>
      <p:sp>
        <p:nvSpPr>
          <p:cNvPr id="251908" name="Rectangle 2"/>
          <p:cNvSpPr>
            <a:spLocks noGrp="1" noChangeArrowheads="1"/>
          </p:cNvSpPr>
          <p:nvPr>
            <p:ph type="title" idx="4294967295"/>
          </p:nvPr>
        </p:nvSpPr>
        <p:spPr/>
        <p:txBody>
          <a:bodyPr/>
          <a:lstStyle/>
          <a:p>
            <a:pPr eaLnBrk="1" hangingPunct="1"/>
            <a:r>
              <a:rPr lang="zh-CN" altLang="en-US"/>
              <a:t>课堂练习</a:t>
            </a:r>
            <a:r>
              <a:rPr lang="en-US" altLang="zh-CN"/>
              <a:t>——</a:t>
            </a:r>
            <a:r>
              <a:rPr lang="zh-CN" altLang="en-US"/>
              <a:t>第二题</a:t>
            </a:r>
            <a:endParaRPr lang="en-US" altLang="zh-CN"/>
          </a:p>
        </p:txBody>
      </p:sp>
      <p:sp>
        <p:nvSpPr>
          <p:cNvPr id="251909" name="Rectangle 4"/>
          <p:cNvSpPr>
            <a:spLocks noGrp="1" noChangeArrowheads="1"/>
          </p:cNvSpPr>
          <p:nvPr>
            <p:ph type="body" idx="4294967295"/>
          </p:nvPr>
        </p:nvSpPr>
        <p:spPr/>
        <p:txBody>
          <a:bodyPr/>
          <a:lstStyle/>
          <a:p>
            <a:pPr marL="609600" indent="-609600" eaLnBrk="1" hangingPunct="1">
              <a:buFont typeface="Wingdings" pitchFamily="2" charset="2"/>
              <a:buAutoNum type="arabicPeriod"/>
            </a:pPr>
            <a:r>
              <a:rPr lang="en-US" altLang="zh-CN"/>
              <a:t>&lt;AAA&gt;</a:t>
            </a:r>
          </a:p>
          <a:p>
            <a:pPr marL="609600" indent="-609600" eaLnBrk="1" hangingPunct="1">
              <a:buFont typeface="Wingdings" pitchFamily="2" charset="2"/>
              <a:buAutoNum type="arabicPeriod"/>
            </a:pPr>
            <a:r>
              <a:rPr lang="en-US" altLang="zh-CN"/>
              <a:t>         &lt;BBB id = “b1”/&gt;</a:t>
            </a:r>
          </a:p>
          <a:p>
            <a:pPr marL="609600" indent="-609600" eaLnBrk="1" hangingPunct="1">
              <a:buFont typeface="Wingdings" pitchFamily="2" charset="2"/>
              <a:buAutoNum type="arabicPeriod"/>
            </a:pPr>
            <a:r>
              <a:rPr lang="en-US" altLang="zh-CN"/>
              <a:t>         &lt;BBB id = “b2”/&gt;</a:t>
            </a:r>
          </a:p>
          <a:p>
            <a:pPr marL="609600" indent="-609600" eaLnBrk="1" hangingPunct="1">
              <a:buFont typeface="Wingdings" pitchFamily="2" charset="2"/>
              <a:buAutoNum type="arabicPeriod"/>
            </a:pPr>
            <a:r>
              <a:rPr lang="en-US" altLang="zh-CN"/>
              <a:t>         &lt;BBB id = “b3”/&gt;</a:t>
            </a:r>
          </a:p>
          <a:p>
            <a:pPr marL="609600" indent="-609600" eaLnBrk="1" hangingPunct="1">
              <a:buFont typeface="Wingdings" pitchFamily="2" charset="2"/>
              <a:buAutoNum type="arabicPeriod"/>
            </a:pPr>
            <a:r>
              <a:rPr lang="en-US" altLang="zh-CN"/>
              <a:t>&lt;/AAA&gt;</a:t>
            </a:r>
          </a:p>
          <a:p>
            <a:pPr marL="609600" indent="-609600" eaLnBrk="1" hangingPunct="1">
              <a:buFont typeface="Wingdings" pitchFamily="2" charset="2"/>
              <a:buNone/>
            </a:pPr>
            <a:r>
              <a:rPr lang="en-US" altLang="zh-CN" b="1"/>
              <a:t>//BBB[@id=‘b1’]</a:t>
            </a:r>
          </a:p>
          <a:p>
            <a:pPr marL="609600" indent="-609600" eaLnBrk="1" hangingPunct="1">
              <a:buFont typeface="Wingdings" pitchFamily="2" charset="2"/>
              <a:buAutoNum type="arabicPeriod"/>
            </a:pPr>
            <a:endParaRPr lang="en-US" altLang="zh-CN" b="1"/>
          </a:p>
        </p:txBody>
      </p:sp>
    </p:spTree>
  </p:cSld>
  <p:clrMapOvr>
    <a:masterClrMapping/>
  </p:clrMapOvr>
  <p:transition>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D3259A1A-C0EB-4704-92CA-82BB96A642D3}" type="slidenum">
              <a:rPr lang="zh-CN" altLang="en-US" sz="1200" b="1">
                <a:solidFill>
                  <a:srgbClr val="000066"/>
                </a:solidFill>
              </a:rPr>
              <a:pPr algn="r"/>
              <a:t>58</a:t>
            </a:fld>
            <a:endParaRPr lang="en-US" altLang="zh-CN" sz="1200" b="1">
              <a:solidFill>
                <a:srgbClr val="000066"/>
              </a:solidFill>
            </a:endParaRPr>
          </a:p>
        </p:txBody>
      </p:sp>
      <p:sp>
        <p:nvSpPr>
          <p:cNvPr id="252931"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5586BEA4-7A72-4FDF-9D49-57C020F0A217}" type="datetime11">
              <a:rPr lang="zh-CN" altLang="en-US" sz="1200" b="1">
                <a:solidFill>
                  <a:srgbClr val="000066"/>
                </a:solidFill>
              </a:rPr>
              <a:pPr eaLnBrk="0" hangingPunct="0"/>
              <a:t>06:27:48</a:t>
            </a:fld>
            <a:endParaRPr lang="en-US" altLang="zh-CN" sz="1200" b="1">
              <a:solidFill>
                <a:srgbClr val="000066"/>
              </a:solidFill>
            </a:endParaRPr>
          </a:p>
        </p:txBody>
      </p:sp>
      <p:sp>
        <p:nvSpPr>
          <p:cNvPr id="252932" name="Rectangle 2"/>
          <p:cNvSpPr>
            <a:spLocks noGrp="1" noChangeArrowheads="1"/>
          </p:cNvSpPr>
          <p:nvPr>
            <p:ph type="title" idx="4294967295"/>
          </p:nvPr>
        </p:nvSpPr>
        <p:spPr/>
        <p:txBody>
          <a:bodyPr/>
          <a:lstStyle/>
          <a:p>
            <a:pPr eaLnBrk="1" hangingPunct="1"/>
            <a:r>
              <a:rPr lang="zh-CN" altLang="en-US"/>
              <a:t>课堂练习</a:t>
            </a:r>
            <a:r>
              <a:rPr lang="en-US" altLang="zh-CN"/>
              <a:t>——</a:t>
            </a:r>
            <a:r>
              <a:rPr lang="zh-CN" altLang="en-US"/>
              <a:t>第三题</a:t>
            </a:r>
          </a:p>
        </p:txBody>
      </p:sp>
      <p:sp>
        <p:nvSpPr>
          <p:cNvPr id="252933" name="Rectangle 3"/>
          <p:cNvSpPr>
            <a:spLocks noGrp="1" noChangeArrowheads="1"/>
          </p:cNvSpPr>
          <p:nvPr>
            <p:ph type="body" idx="4294967295"/>
          </p:nvPr>
        </p:nvSpPr>
        <p:spPr/>
        <p:txBody>
          <a:bodyPr/>
          <a:lstStyle/>
          <a:p>
            <a:pPr marL="609600" indent="-609600" eaLnBrk="1" hangingPunct="1">
              <a:buFont typeface="Wingdings" pitchFamily="2" charset="2"/>
              <a:buAutoNum type="arabicPeriod"/>
            </a:pPr>
            <a:r>
              <a:rPr lang="en-US" altLang="zh-CN"/>
              <a:t>&lt;AAA&gt;</a:t>
            </a:r>
          </a:p>
          <a:p>
            <a:pPr marL="609600" indent="-609600" eaLnBrk="1" hangingPunct="1">
              <a:buFont typeface="Wingdings" pitchFamily="2" charset="2"/>
              <a:buAutoNum type="arabicPeriod"/>
            </a:pPr>
            <a:r>
              <a:rPr lang="en-US" altLang="zh-CN"/>
              <a:t>         &lt;BBB id = “b1”/&gt;</a:t>
            </a:r>
          </a:p>
          <a:p>
            <a:pPr marL="609600" indent="-609600" eaLnBrk="1" hangingPunct="1">
              <a:buFont typeface="Wingdings" pitchFamily="2" charset="2"/>
              <a:buAutoNum type="arabicPeriod"/>
            </a:pPr>
            <a:r>
              <a:rPr lang="en-US" altLang="zh-CN"/>
              <a:t>         &lt;BBB id = “b2”/&gt;</a:t>
            </a:r>
          </a:p>
          <a:p>
            <a:pPr marL="609600" indent="-609600" eaLnBrk="1" hangingPunct="1">
              <a:buFont typeface="Wingdings" pitchFamily="2" charset="2"/>
              <a:buAutoNum type="arabicPeriod"/>
            </a:pPr>
            <a:r>
              <a:rPr lang="en-US" altLang="zh-CN"/>
              <a:t>         &lt;BBB id = “b3”/&gt;</a:t>
            </a:r>
          </a:p>
          <a:p>
            <a:pPr marL="609600" indent="-609600" eaLnBrk="1" hangingPunct="1">
              <a:buFont typeface="Wingdings" pitchFamily="2" charset="2"/>
              <a:buAutoNum type="arabicPeriod"/>
            </a:pPr>
            <a:r>
              <a:rPr lang="en-US" altLang="zh-CN"/>
              <a:t>         &lt;BBB/&gt;</a:t>
            </a:r>
          </a:p>
          <a:p>
            <a:pPr marL="609600" indent="-609600" eaLnBrk="1" hangingPunct="1">
              <a:buFont typeface="Wingdings" pitchFamily="2" charset="2"/>
              <a:buAutoNum type="arabicPeriod"/>
            </a:pPr>
            <a:r>
              <a:rPr lang="en-US" altLang="zh-CN"/>
              <a:t>&lt;/AAA&gt;</a:t>
            </a:r>
          </a:p>
          <a:p>
            <a:pPr marL="609600" indent="-609600" eaLnBrk="1" hangingPunct="1">
              <a:buFont typeface="Wingdings" pitchFamily="2" charset="2"/>
              <a:buNone/>
            </a:pPr>
            <a:r>
              <a:rPr lang="en-US" altLang="zh-CN" b="1"/>
              <a:t>//BBB[not(@*)]</a:t>
            </a:r>
          </a:p>
          <a:p>
            <a:pPr marL="609600" indent="-609600" eaLnBrk="1" hangingPunct="1">
              <a:buFont typeface="Wingdings" pitchFamily="2" charset="2"/>
              <a:buAutoNum type="arabicPeriod"/>
            </a:pPr>
            <a:endParaRPr lang="en-US" altLang="zh-CN" b="1"/>
          </a:p>
        </p:txBody>
      </p:sp>
    </p:spTree>
  </p:cSld>
  <p:clrMapOvr>
    <a:masterClrMapping/>
  </p:clrMapOvr>
  <p:transition>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5E795B7C-491A-4BED-BD05-687D691C6018}" type="slidenum">
              <a:rPr lang="zh-CN" altLang="en-US" sz="1200" b="1">
                <a:solidFill>
                  <a:srgbClr val="000066"/>
                </a:solidFill>
              </a:rPr>
              <a:pPr algn="r"/>
              <a:t>59</a:t>
            </a:fld>
            <a:endParaRPr lang="en-US" altLang="zh-CN" sz="1200" b="1">
              <a:solidFill>
                <a:srgbClr val="000066"/>
              </a:solidFill>
            </a:endParaRPr>
          </a:p>
        </p:txBody>
      </p:sp>
      <p:sp>
        <p:nvSpPr>
          <p:cNvPr id="253955"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C29EE0AF-3769-46E5-9ADA-9597F6071423}" type="datetime11">
              <a:rPr lang="zh-CN" altLang="en-US" sz="1200" b="1">
                <a:solidFill>
                  <a:srgbClr val="000066"/>
                </a:solidFill>
              </a:rPr>
              <a:pPr eaLnBrk="0" hangingPunct="0"/>
              <a:t>06:27:48</a:t>
            </a:fld>
            <a:endParaRPr lang="en-US" altLang="zh-CN" sz="1200" b="1">
              <a:solidFill>
                <a:srgbClr val="000066"/>
              </a:solidFill>
            </a:endParaRPr>
          </a:p>
        </p:txBody>
      </p:sp>
      <p:sp>
        <p:nvSpPr>
          <p:cNvPr id="253956" name="Rectangle 2"/>
          <p:cNvSpPr>
            <a:spLocks noGrp="1" noChangeArrowheads="1"/>
          </p:cNvSpPr>
          <p:nvPr>
            <p:ph type="title" idx="4294967295"/>
          </p:nvPr>
        </p:nvSpPr>
        <p:spPr/>
        <p:txBody>
          <a:bodyPr/>
          <a:lstStyle/>
          <a:p>
            <a:pPr eaLnBrk="1" hangingPunct="1"/>
            <a:r>
              <a:rPr lang="zh-CN" altLang="en-US"/>
              <a:t>课堂练习</a:t>
            </a:r>
            <a:r>
              <a:rPr lang="en-US" altLang="zh-CN"/>
              <a:t>——</a:t>
            </a:r>
            <a:r>
              <a:rPr lang="zh-CN" altLang="en-US"/>
              <a:t>第四题</a:t>
            </a:r>
          </a:p>
        </p:txBody>
      </p:sp>
      <p:sp>
        <p:nvSpPr>
          <p:cNvPr id="253957" name="Rectangle 3"/>
          <p:cNvSpPr>
            <a:spLocks noGrp="1" noChangeArrowheads="1"/>
          </p:cNvSpPr>
          <p:nvPr>
            <p:ph type="body" idx="4294967295"/>
          </p:nvPr>
        </p:nvSpPr>
        <p:spPr>
          <a:xfrm>
            <a:off x="863600" y="1196975"/>
            <a:ext cx="7772400" cy="4751388"/>
          </a:xfrm>
        </p:spPr>
        <p:txBody>
          <a:bodyPr/>
          <a:lstStyle/>
          <a:p>
            <a:pPr marL="609600" indent="-609600" eaLnBrk="1" hangingPunct="1">
              <a:lnSpc>
                <a:spcPct val="90000"/>
              </a:lnSpc>
              <a:buFont typeface="Wingdings" pitchFamily="2" charset="2"/>
              <a:buAutoNum type="arabicPeriod"/>
            </a:pPr>
            <a:r>
              <a:rPr lang="en-US" altLang="zh-CN"/>
              <a:t>&lt;AAA&gt;</a:t>
            </a:r>
          </a:p>
          <a:p>
            <a:pPr marL="609600" indent="-609600" eaLnBrk="1" hangingPunct="1">
              <a:lnSpc>
                <a:spcPct val="90000"/>
              </a:lnSpc>
              <a:buFont typeface="Wingdings" pitchFamily="2" charset="2"/>
              <a:buAutoNum type="arabicPeriod"/>
            </a:pPr>
            <a:r>
              <a:rPr lang="en-US" altLang="zh-CN"/>
              <a:t>        &lt;BBB/&gt;</a:t>
            </a:r>
          </a:p>
          <a:p>
            <a:pPr marL="609600" indent="-609600" eaLnBrk="1" hangingPunct="1">
              <a:lnSpc>
                <a:spcPct val="90000"/>
              </a:lnSpc>
              <a:buFont typeface="Wingdings" pitchFamily="2" charset="2"/>
              <a:buAutoNum type="arabicPeriod"/>
            </a:pPr>
            <a:r>
              <a:rPr lang="en-US" altLang="zh-CN"/>
              <a:t>        &lt;CCC/&gt;</a:t>
            </a:r>
          </a:p>
          <a:p>
            <a:pPr marL="609600" indent="-609600" eaLnBrk="1" hangingPunct="1">
              <a:lnSpc>
                <a:spcPct val="90000"/>
              </a:lnSpc>
              <a:buFont typeface="Wingdings" pitchFamily="2" charset="2"/>
              <a:buAutoNum type="arabicPeriod"/>
            </a:pPr>
            <a:r>
              <a:rPr lang="en-US" altLang="zh-CN"/>
              <a:t>        &lt;DDD&gt;</a:t>
            </a:r>
          </a:p>
          <a:p>
            <a:pPr marL="609600" indent="-609600" eaLnBrk="1" hangingPunct="1">
              <a:lnSpc>
                <a:spcPct val="90000"/>
              </a:lnSpc>
              <a:buFont typeface="Wingdings" pitchFamily="2" charset="2"/>
              <a:buAutoNum type="arabicPeriod"/>
            </a:pPr>
            <a:r>
              <a:rPr lang="en-US" altLang="zh-CN"/>
              <a:t>                 &lt;CCC/&gt;</a:t>
            </a:r>
          </a:p>
          <a:p>
            <a:pPr marL="609600" indent="-609600" eaLnBrk="1" hangingPunct="1">
              <a:lnSpc>
                <a:spcPct val="90000"/>
              </a:lnSpc>
              <a:buFont typeface="Wingdings" pitchFamily="2" charset="2"/>
              <a:buAutoNum type="arabicPeriod"/>
            </a:pPr>
            <a:r>
              <a:rPr lang="en-US" altLang="zh-CN"/>
              <a:t>        &lt;/DDD&gt;</a:t>
            </a:r>
          </a:p>
          <a:p>
            <a:pPr marL="609600" indent="-609600" eaLnBrk="1" hangingPunct="1">
              <a:lnSpc>
                <a:spcPct val="90000"/>
              </a:lnSpc>
              <a:buFont typeface="Wingdings" pitchFamily="2" charset="2"/>
              <a:buAutoNum type="arabicPeriod"/>
            </a:pPr>
            <a:r>
              <a:rPr lang="en-US" altLang="zh-CN"/>
              <a:t>        &lt;EEE/&gt;</a:t>
            </a:r>
          </a:p>
          <a:p>
            <a:pPr marL="609600" indent="-609600" eaLnBrk="1" hangingPunct="1">
              <a:lnSpc>
                <a:spcPct val="90000"/>
              </a:lnSpc>
              <a:buFont typeface="Wingdings" pitchFamily="2" charset="2"/>
              <a:buAutoNum type="arabicPeriod"/>
            </a:pPr>
            <a:r>
              <a:rPr lang="zh-CN" altLang="en-US"/>
              <a:t>        </a:t>
            </a:r>
            <a:r>
              <a:rPr lang="en-US" altLang="zh-CN"/>
              <a:t>&lt;BBB/&gt;</a:t>
            </a:r>
          </a:p>
          <a:p>
            <a:pPr marL="609600" indent="-609600" eaLnBrk="1" hangingPunct="1">
              <a:lnSpc>
                <a:spcPct val="90000"/>
              </a:lnSpc>
              <a:buFont typeface="Wingdings" pitchFamily="2" charset="2"/>
              <a:buAutoNum type="arabicPeriod"/>
            </a:pPr>
            <a:r>
              <a:rPr lang="en-US" altLang="zh-CN"/>
              <a:t>&lt;/AAA&gt;</a:t>
            </a:r>
          </a:p>
          <a:p>
            <a:pPr marL="609600" indent="-609600" eaLnBrk="1" hangingPunct="1">
              <a:lnSpc>
                <a:spcPct val="90000"/>
              </a:lnSpc>
              <a:buFont typeface="Wingdings" pitchFamily="2" charset="2"/>
              <a:buNone/>
            </a:pPr>
            <a:r>
              <a:rPr lang="en-US" altLang="zh-CN" b="1"/>
              <a:t>//DDD/* | /AAA/BBB[last]</a:t>
            </a:r>
            <a:endParaRPr lang="zh-CN" altLang="en-US" b="1"/>
          </a:p>
        </p:txBody>
      </p:sp>
    </p:spTree>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3"/>
          <p:cNvSpPr>
            <a:spLocks noGrp="1"/>
          </p:cNvSpPr>
          <p:nvPr>
            <p:ph type="title"/>
          </p:nvPr>
        </p:nvSpPr>
        <p:spPr/>
        <p:txBody>
          <a:bodyPr/>
          <a:lstStyle/>
          <a:p>
            <a:pPr eaLnBrk="1" hangingPunct="1"/>
            <a:r>
              <a:rPr lang="zh-CN" altLang="en-US"/>
              <a:t>手工测试 </a:t>
            </a:r>
            <a:r>
              <a:rPr lang="en-US" altLang="zh-CN"/>
              <a:t>VS </a:t>
            </a:r>
            <a:r>
              <a:rPr lang="zh-CN" altLang="en-US"/>
              <a:t>自动化测试</a:t>
            </a:r>
            <a:r>
              <a:rPr lang="en-US" altLang="zh-CN"/>
              <a:t>	</a:t>
            </a:r>
            <a:endParaRPr lang="zh-CN" altLang="en-US"/>
          </a:p>
        </p:txBody>
      </p:sp>
      <p:sp>
        <p:nvSpPr>
          <p:cNvPr id="5" name="内容占位符 4"/>
          <p:cNvSpPr>
            <a:spLocks noGrp="1"/>
          </p:cNvSpPr>
          <p:nvPr>
            <p:ph idx="1"/>
          </p:nvPr>
        </p:nvSpPr>
        <p:spPr/>
        <p:txBody>
          <a:bodyPr/>
          <a:lstStyle/>
          <a:p>
            <a:pPr eaLnBrk="1" hangingPunct="1">
              <a:defRPr/>
            </a:pPr>
            <a:r>
              <a:rPr lang="zh-CN" altLang="en-US" b="1" dirty="0">
                <a:solidFill>
                  <a:schemeClr val="accent2">
                    <a:lumMod val="75000"/>
                  </a:schemeClr>
                </a:solidFill>
                <a:effectLst>
                  <a:outerShdw blurRad="38100" dist="38100" dir="2700000" algn="tl">
                    <a:srgbClr val="000000">
                      <a:alpha val="43137"/>
                    </a:srgbClr>
                  </a:outerShdw>
                </a:effectLst>
              </a:rPr>
              <a:t>寻找产品缺陷：</a:t>
            </a:r>
            <a:endParaRPr lang="en-US" altLang="zh-CN" b="1" dirty="0">
              <a:solidFill>
                <a:schemeClr val="accent2">
                  <a:lumMod val="75000"/>
                </a:schemeClr>
              </a:solidFill>
              <a:effectLst>
                <a:outerShdw blurRad="38100" dist="38100" dir="2700000" algn="tl">
                  <a:srgbClr val="000000">
                    <a:alpha val="43137"/>
                  </a:srgbClr>
                </a:outerShdw>
              </a:effectLst>
            </a:endParaRPr>
          </a:p>
          <a:p>
            <a:pPr marL="0" indent="0" eaLnBrk="1" hangingPunct="1">
              <a:buFont typeface="Wingdings" pitchFamily="2" charset="2"/>
              <a:buNone/>
              <a:defRPr/>
            </a:pPr>
            <a:r>
              <a:rPr lang="zh-CN" altLang="en-US" dirty="0"/>
              <a:t>   </a:t>
            </a:r>
            <a:r>
              <a:rPr lang="zh-CN" altLang="en-US" sz="2800" dirty="0"/>
              <a:t>手工测试</a:t>
            </a:r>
            <a:r>
              <a:rPr lang="en-US" altLang="zh-CN" sz="2800" dirty="0"/>
              <a:t>		</a:t>
            </a:r>
            <a:r>
              <a:rPr lang="zh-CN" altLang="en-US" sz="2800" dirty="0"/>
              <a:t>优于</a:t>
            </a:r>
            <a:r>
              <a:rPr lang="en-US" altLang="zh-CN" sz="2800" dirty="0"/>
              <a:t>		</a:t>
            </a:r>
            <a:r>
              <a:rPr lang="zh-CN" altLang="en-US" sz="2800" dirty="0"/>
              <a:t>自动化测试</a:t>
            </a:r>
            <a:endParaRPr lang="en-US" altLang="zh-CN" sz="2800" dirty="0"/>
          </a:p>
          <a:p>
            <a:pPr eaLnBrk="1" hangingPunct="1">
              <a:defRPr/>
            </a:pPr>
            <a:r>
              <a:rPr lang="zh-CN" altLang="en-US" b="1" dirty="0">
                <a:solidFill>
                  <a:schemeClr val="accent2">
                    <a:lumMod val="75000"/>
                  </a:schemeClr>
                </a:solidFill>
                <a:effectLst>
                  <a:outerShdw blurRad="38100" dist="38100" dir="2700000" algn="tl">
                    <a:srgbClr val="000000">
                      <a:alpha val="43137"/>
                    </a:srgbClr>
                  </a:outerShdw>
                </a:effectLst>
              </a:rPr>
              <a:t>纯技术性要求：</a:t>
            </a:r>
            <a:endParaRPr lang="en-US" altLang="zh-CN" b="1" dirty="0">
              <a:solidFill>
                <a:schemeClr val="accent2">
                  <a:lumMod val="75000"/>
                </a:schemeClr>
              </a:solidFill>
              <a:effectLst>
                <a:outerShdw blurRad="38100" dist="38100" dir="2700000" algn="tl">
                  <a:srgbClr val="000000">
                    <a:alpha val="43137"/>
                  </a:srgbClr>
                </a:outerShdw>
              </a:effectLst>
            </a:endParaRPr>
          </a:p>
          <a:p>
            <a:pPr marL="0" indent="0" eaLnBrk="1" hangingPunct="1">
              <a:buFont typeface="Wingdings" pitchFamily="2" charset="2"/>
              <a:buNone/>
              <a:defRPr/>
            </a:pPr>
            <a:r>
              <a:rPr lang="en-US" altLang="zh-CN" sz="2800" dirty="0"/>
              <a:t>   </a:t>
            </a:r>
            <a:r>
              <a:rPr lang="zh-CN" altLang="en-US" sz="2800" dirty="0"/>
              <a:t>自动化测试</a:t>
            </a:r>
            <a:r>
              <a:rPr lang="en-US" altLang="zh-CN" sz="2800" dirty="0"/>
              <a:t>	</a:t>
            </a:r>
            <a:r>
              <a:rPr lang="zh-CN" altLang="en-US" sz="2800" dirty="0"/>
              <a:t>高于</a:t>
            </a:r>
            <a:r>
              <a:rPr lang="en-US" altLang="zh-CN" sz="2800" dirty="0"/>
              <a:t>		</a:t>
            </a:r>
            <a:r>
              <a:rPr lang="zh-CN" altLang="en-US" sz="2800" dirty="0"/>
              <a:t>手工测试</a:t>
            </a:r>
            <a:endParaRPr lang="en-US" altLang="zh-CN" sz="2800" dirty="0"/>
          </a:p>
          <a:p>
            <a:pPr eaLnBrk="1" hangingPunct="1">
              <a:defRPr/>
            </a:pPr>
            <a:r>
              <a:rPr lang="zh-CN" altLang="en-US" b="1" dirty="0">
                <a:solidFill>
                  <a:schemeClr val="accent2">
                    <a:lumMod val="75000"/>
                  </a:schemeClr>
                </a:solidFill>
                <a:effectLst>
                  <a:outerShdw blurRad="38100" dist="38100" dir="2700000" algn="tl">
                    <a:srgbClr val="000000">
                      <a:alpha val="43137"/>
                    </a:srgbClr>
                  </a:outerShdw>
                </a:effectLst>
              </a:rPr>
              <a:t>产品的稳定性：</a:t>
            </a:r>
            <a:endParaRPr lang="en-US" altLang="zh-CN" b="1" dirty="0">
              <a:solidFill>
                <a:schemeClr val="accent2">
                  <a:lumMod val="75000"/>
                </a:schemeClr>
              </a:solidFill>
              <a:effectLst>
                <a:outerShdw blurRad="38100" dist="38100" dir="2700000" algn="tl">
                  <a:srgbClr val="000000">
                    <a:alpha val="43137"/>
                  </a:srgbClr>
                </a:outerShdw>
              </a:effectLst>
            </a:endParaRPr>
          </a:p>
          <a:p>
            <a:pPr marL="0" indent="0" eaLnBrk="1" hangingPunct="1">
              <a:buFont typeface="Wingdings" pitchFamily="2" charset="2"/>
              <a:buNone/>
              <a:defRPr/>
            </a:pPr>
            <a:r>
              <a:rPr lang="zh-CN" altLang="en-US" sz="2800" dirty="0"/>
              <a:t>   手工测试</a:t>
            </a:r>
            <a:r>
              <a:rPr lang="en-US" altLang="zh-CN" sz="2800" dirty="0"/>
              <a:t>		</a:t>
            </a:r>
            <a:r>
              <a:rPr lang="zh-CN" altLang="en-US" sz="2800" dirty="0"/>
              <a:t>低于</a:t>
            </a:r>
            <a:r>
              <a:rPr lang="en-US" altLang="zh-CN" sz="2800" dirty="0"/>
              <a:t>		</a:t>
            </a:r>
            <a:r>
              <a:rPr lang="zh-CN" altLang="en-US" sz="2800" dirty="0"/>
              <a:t>自动化测试</a:t>
            </a:r>
          </a:p>
        </p:txBody>
      </p:sp>
      <p:sp>
        <p:nvSpPr>
          <p:cNvPr id="37891" name="灯片编号占位符 1"/>
          <p:cNvSpPr>
            <a:spLocks noGrp="1"/>
          </p:cNvSpPr>
          <p:nvPr>
            <p:ph type="sldNum" sz="quarter" idx="10"/>
          </p:nvPr>
        </p:nvSpPr>
        <p:spPr>
          <a:noFill/>
        </p:spPr>
        <p:txBody>
          <a:bodyPr/>
          <a:lstStyle/>
          <a:p>
            <a:fld id="{5919EED8-CC80-4679-ACF7-A13AAD36619B}" type="slidenum">
              <a:rPr lang="zh-CN" altLang="en-US" smtClean="0">
                <a:latin typeface="Arial" charset="0"/>
                <a:ea typeface="宋体" charset="-122"/>
              </a:rPr>
              <a:pPr/>
              <a:t>6</a:t>
            </a:fld>
            <a:endParaRPr lang="en-US" altLang="zh-CN">
              <a:latin typeface="Arial" charset="0"/>
              <a:ea typeface="宋体" charset="-122"/>
            </a:endParaRPr>
          </a:p>
        </p:txBody>
      </p:sp>
      <p:sp>
        <p:nvSpPr>
          <p:cNvPr id="37892" name="日期占位符 2"/>
          <p:cNvSpPr>
            <a:spLocks noGrp="1"/>
          </p:cNvSpPr>
          <p:nvPr>
            <p:ph type="dt" sz="quarter" idx="11"/>
          </p:nvPr>
        </p:nvSpPr>
        <p:spPr>
          <a:noFill/>
          <a:ln>
            <a:miter lim="800000"/>
            <a:headEnd/>
            <a:tailEnd/>
          </a:ln>
        </p:spPr>
        <p:txBody>
          <a:bodyPr/>
          <a:lstStyle/>
          <a:p>
            <a:fld id="{7664FE6D-A5AD-4E84-8E7F-62A2DE13A72F}" type="datetime11">
              <a:rPr lang="zh-CN" altLang="en-US" smtClean="0">
                <a:latin typeface="Arial" charset="0"/>
                <a:ea typeface="宋体" charset="-122"/>
              </a:rPr>
              <a:pPr/>
              <a:t>06:27:48</a:t>
            </a:fld>
            <a:endParaRPr lang="en-US" altLang="zh-CN">
              <a:latin typeface="Arial" charset="0"/>
              <a:ea typeface="宋体"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04B7545D-CE08-4D8C-951B-258E1D4E28AA}" type="slidenum">
              <a:rPr lang="zh-CN" altLang="en-US" sz="1200" b="1">
                <a:solidFill>
                  <a:srgbClr val="000066"/>
                </a:solidFill>
              </a:rPr>
              <a:pPr algn="r"/>
              <a:t>60</a:t>
            </a:fld>
            <a:endParaRPr lang="en-US" altLang="zh-CN" sz="1200" b="1">
              <a:solidFill>
                <a:srgbClr val="000066"/>
              </a:solidFill>
            </a:endParaRPr>
          </a:p>
        </p:txBody>
      </p:sp>
      <p:sp>
        <p:nvSpPr>
          <p:cNvPr id="254979"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B0D3430B-CF6F-4123-BC8E-56AF4963EC8A}" type="datetime11">
              <a:rPr lang="zh-CN" altLang="en-US" sz="1200" b="1">
                <a:solidFill>
                  <a:srgbClr val="000066"/>
                </a:solidFill>
              </a:rPr>
              <a:pPr eaLnBrk="0" hangingPunct="0"/>
              <a:t>06:27:48</a:t>
            </a:fld>
            <a:endParaRPr lang="en-US" altLang="zh-CN" sz="1200" b="1">
              <a:solidFill>
                <a:srgbClr val="000066"/>
              </a:solidFill>
            </a:endParaRPr>
          </a:p>
        </p:txBody>
      </p:sp>
      <p:sp>
        <p:nvSpPr>
          <p:cNvPr id="254980" name="Rectangle 2"/>
          <p:cNvSpPr>
            <a:spLocks noGrp="1" noChangeArrowheads="1"/>
          </p:cNvSpPr>
          <p:nvPr>
            <p:ph type="title" idx="4294967295"/>
          </p:nvPr>
        </p:nvSpPr>
        <p:spPr/>
        <p:txBody>
          <a:bodyPr/>
          <a:lstStyle/>
          <a:p>
            <a:pPr eaLnBrk="1" hangingPunct="1"/>
            <a:r>
              <a:rPr lang="zh-CN" altLang="en-US"/>
              <a:t>课堂练习</a:t>
            </a:r>
            <a:r>
              <a:rPr lang="en-US" altLang="zh-CN"/>
              <a:t>——</a:t>
            </a:r>
            <a:r>
              <a:rPr lang="zh-CN" altLang="en-US"/>
              <a:t>第一题答案</a:t>
            </a:r>
          </a:p>
        </p:txBody>
      </p:sp>
      <p:sp>
        <p:nvSpPr>
          <p:cNvPr id="254981" name="Rectangle 3"/>
          <p:cNvSpPr>
            <a:spLocks noGrp="1" noChangeArrowheads="1"/>
          </p:cNvSpPr>
          <p:nvPr>
            <p:ph type="body" idx="4294967295"/>
          </p:nvPr>
        </p:nvSpPr>
        <p:spPr>
          <a:xfrm>
            <a:off x="792163" y="1016000"/>
            <a:ext cx="7772400" cy="5292725"/>
          </a:xfrm>
        </p:spPr>
        <p:txBody>
          <a:bodyPr/>
          <a:lstStyle/>
          <a:p>
            <a:pPr marL="381000" indent="-381000" eaLnBrk="1" hangingPunct="1">
              <a:lnSpc>
                <a:spcPct val="70000"/>
              </a:lnSpc>
              <a:buFont typeface="Wingdings" pitchFamily="2" charset="2"/>
              <a:buAutoNum type="arabicPeriod"/>
            </a:pPr>
            <a:r>
              <a:rPr lang="en-US" altLang="zh-CN" sz="2400"/>
              <a:t> &lt;AAA&gt; </a:t>
            </a:r>
          </a:p>
          <a:p>
            <a:pPr marL="381000" indent="-381000" eaLnBrk="1" hangingPunct="1">
              <a:lnSpc>
                <a:spcPct val="70000"/>
              </a:lnSpc>
              <a:buFont typeface="Wingdings" pitchFamily="2" charset="2"/>
              <a:buAutoNum type="arabicPeriod"/>
            </a:pPr>
            <a:r>
              <a:rPr lang="en-US" altLang="zh-CN" sz="2400"/>
              <a:t>      &lt;XXX&gt;</a:t>
            </a:r>
          </a:p>
          <a:p>
            <a:pPr marL="381000" indent="-381000" eaLnBrk="1" hangingPunct="1">
              <a:lnSpc>
                <a:spcPct val="70000"/>
              </a:lnSpc>
              <a:buFont typeface="Wingdings" pitchFamily="2" charset="2"/>
              <a:buAutoNum type="arabicPeriod"/>
            </a:pPr>
            <a:r>
              <a:rPr lang="en-US" altLang="zh-CN" sz="2400"/>
              <a:t>            &lt;DDD&gt;</a:t>
            </a:r>
          </a:p>
          <a:p>
            <a:pPr marL="381000" indent="-381000" eaLnBrk="1" hangingPunct="1">
              <a:lnSpc>
                <a:spcPct val="70000"/>
              </a:lnSpc>
              <a:buFont typeface="Wingdings" pitchFamily="2" charset="2"/>
              <a:buAutoNum type="arabicPeriod"/>
            </a:pPr>
            <a:r>
              <a:rPr lang="en-US" altLang="zh-CN" sz="2400"/>
              <a:t>                    </a:t>
            </a:r>
            <a:r>
              <a:rPr lang="en-US" altLang="zh-CN" sz="2400">
                <a:solidFill>
                  <a:srgbClr val="FF0000"/>
                </a:solidFill>
              </a:rPr>
              <a:t>&lt;BBB/&gt;</a:t>
            </a:r>
          </a:p>
          <a:p>
            <a:pPr marL="381000" indent="-381000" eaLnBrk="1" hangingPunct="1">
              <a:lnSpc>
                <a:spcPct val="70000"/>
              </a:lnSpc>
              <a:buFont typeface="Wingdings" pitchFamily="2" charset="2"/>
              <a:buAutoNum type="arabicPeriod"/>
            </a:pPr>
            <a:r>
              <a:rPr lang="en-US" altLang="zh-CN" sz="2400">
                <a:solidFill>
                  <a:srgbClr val="FF0000"/>
                </a:solidFill>
              </a:rPr>
              <a:t>                    &lt;BBB/&gt;</a:t>
            </a:r>
          </a:p>
          <a:p>
            <a:pPr marL="381000" indent="-381000" eaLnBrk="1" hangingPunct="1">
              <a:lnSpc>
                <a:spcPct val="70000"/>
              </a:lnSpc>
              <a:buFont typeface="Wingdings" pitchFamily="2" charset="2"/>
              <a:buAutoNum type="arabicPeriod"/>
            </a:pPr>
            <a:r>
              <a:rPr lang="en-US" altLang="zh-CN" sz="2400"/>
              <a:t>             &lt;EEE/&gt;</a:t>
            </a:r>
          </a:p>
          <a:p>
            <a:pPr marL="381000" indent="-381000" eaLnBrk="1" hangingPunct="1">
              <a:lnSpc>
                <a:spcPct val="70000"/>
              </a:lnSpc>
              <a:buFont typeface="Wingdings" pitchFamily="2" charset="2"/>
              <a:buAutoNum type="arabicPeriod"/>
            </a:pPr>
            <a:r>
              <a:rPr lang="en-US" altLang="zh-CN" sz="2400"/>
              <a:t>          &lt;/DDD&gt;</a:t>
            </a:r>
          </a:p>
          <a:p>
            <a:pPr marL="381000" indent="-381000" eaLnBrk="1" hangingPunct="1">
              <a:lnSpc>
                <a:spcPct val="70000"/>
              </a:lnSpc>
              <a:buFont typeface="Wingdings" pitchFamily="2" charset="2"/>
              <a:buAutoNum type="arabicPeriod"/>
            </a:pPr>
            <a:r>
              <a:rPr lang="en-US" altLang="zh-CN" sz="2400"/>
              <a:t>      &lt;/XXX&gt;</a:t>
            </a:r>
          </a:p>
          <a:p>
            <a:pPr marL="381000" indent="-381000" eaLnBrk="1" hangingPunct="1">
              <a:lnSpc>
                <a:spcPct val="70000"/>
              </a:lnSpc>
              <a:buFont typeface="Wingdings" pitchFamily="2" charset="2"/>
              <a:buAutoNum type="arabicPeriod"/>
            </a:pPr>
            <a:r>
              <a:rPr lang="en-US" altLang="zh-CN" sz="2400"/>
              <a:t>    &lt;CCC&gt;</a:t>
            </a:r>
          </a:p>
          <a:p>
            <a:pPr marL="381000" indent="-381000" eaLnBrk="1" hangingPunct="1">
              <a:lnSpc>
                <a:spcPct val="70000"/>
              </a:lnSpc>
              <a:buFont typeface="Wingdings" pitchFamily="2" charset="2"/>
              <a:buAutoNum type="arabicPeriod"/>
            </a:pPr>
            <a:r>
              <a:rPr lang="en-US" altLang="zh-CN" sz="2400"/>
              <a:t>         &lt;BBB&gt;</a:t>
            </a:r>
          </a:p>
          <a:p>
            <a:pPr marL="381000" indent="-381000" eaLnBrk="1" hangingPunct="1">
              <a:lnSpc>
                <a:spcPct val="70000"/>
              </a:lnSpc>
              <a:buFont typeface="Wingdings" pitchFamily="2" charset="2"/>
              <a:buAutoNum type="arabicPeriod"/>
            </a:pPr>
            <a:r>
              <a:rPr lang="en-US" altLang="zh-CN" sz="2400"/>
              <a:t>                   </a:t>
            </a:r>
            <a:r>
              <a:rPr lang="en-US" altLang="zh-CN" sz="2400">
                <a:solidFill>
                  <a:srgbClr val="FF0000"/>
                </a:solidFill>
              </a:rPr>
              <a:t>&lt;BBB&gt;</a:t>
            </a:r>
          </a:p>
          <a:p>
            <a:pPr marL="381000" indent="-381000" eaLnBrk="1" hangingPunct="1">
              <a:lnSpc>
                <a:spcPct val="70000"/>
              </a:lnSpc>
              <a:buFont typeface="Wingdings" pitchFamily="2" charset="2"/>
              <a:buAutoNum type="arabicPeriod"/>
            </a:pPr>
            <a:r>
              <a:rPr lang="en-US" altLang="zh-CN" sz="2400">
                <a:solidFill>
                  <a:srgbClr val="FF0000"/>
                </a:solidFill>
              </a:rPr>
              <a:t>                          &lt;EEE/&gt;</a:t>
            </a:r>
          </a:p>
          <a:p>
            <a:pPr marL="381000" indent="-381000" eaLnBrk="1" hangingPunct="1">
              <a:lnSpc>
                <a:spcPct val="70000"/>
              </a:lnSpc>
              <a:buFont typeface="Wingdings" pitchFamily="2" charset="2"/>
              <a:buAutoNum type="arabicPeriod"/>
            </a:pPr>
            <a:r>
              <a:rPr lang="en-US" altLang="zh-CN" sz="2400">
                <a:solidFill>
                  <a:srgbClr val="FF0000"/>
                </a:solidFill>
              </a:rPr>
              <a:t>                   &lt;/BBB&gt;</a:t>
            </a:r>
          </a:p>
          <a:p>
            <a:pPr marL="381000" indent="-381000" eaLnBrk="1" hangingPunct="1">
              <a:lnSpc>
                <a:spcPct val="70000"/>
              </a:lnSpc>
              <a:buFont typeface="Wingdings" pitchFamily="2" charset="2"/>
              <a:buAutoNum type="arabicPeriod"/>
            </a:pPr>
            <a:r>
              <a:rPr lang="en-US" altLang="zh-CN" sz="2400"/>
              <a:t>          &lt;/BBB&gt; </a:t>
            </a:r>
          </a:p>
          <a:p>
            <a:pPr marL="381000" indent="-381000" eaLnBrk="1" hangingPunct="1">
              <a:lnSpc>
                <a:spcPct val="70000"/>
              </a:lnSpc>
              <a:buFont typeface="Wingdings" pitchFamily="2" charset="2"/>
              <a:buAutoNum type="arabicPeriod"/>
            </a:pPr>
            <a:r>
              <a:rPr lang="en-US" altLang="zh-CN" sz="2400"/>
              <a:t>      &lt;/CCC&gt;</a:t>
            </a:r>
          </a:p>
          <a:p>
            <a:pPr marL="381000" indent="-381000" eaLnBrk="1" hangingPunct="1">
              <a:lnSpc>
                <a:spcPct val="70000"/>
              </a:lnSpc>
              <a:buFont typeface="Wingdings" pitchFamily="2" charset="2"/>
              <a:buAutoNum type="arabicPeriod"/>
            </a:pPr>
            <a:r>
              <a:rPr lang="en-US" altLang="zh-CN" sz="2400"/>
              <a:t>  &lt;/AAA&gt;</a:t>
            </a:r>
          </a:p>
        </p:txBody>
      </p:sp>
      <p:sp>
        <p:nvSpPr>
          <p:cNvPr id="254982" name="Text Box 4"/>
          <p:cNvSpPr txBox="1">
            <a:spLocks noChangeArrowheads="1"/>
          </p:cNvSpPr>
          <p:nvPr/>
        </p:nvSpPr>
        <p:spPr bwMode="auto">
          <a:xfrm>
            <a:off x="5832475" y="5624513"/>
            <a:ext cx="2051050" cy="579437"/>
          </a:xfrm>
          <a:prstGeom prst="rect">
            <a:avLst/>
          </a:prstGeom>
          <a:noFill/>
          <a:ln w="9525">
            <a:noFill/>
            <a:miter lim="800000"/>
            <a:headEnd/>
            <a:tailEnd/>
          </a:ln>
        </p:spPr>
        <p:txBody>
          <a:bodyPr>
            <a:spAutoFit/>
          </a:bodyPr>
          <a:lstStyle/>
          <a:p>
            <a:pPr algn="ctr"/>
            <a:r>
              <a:rPr lang="en-US" altLang="zh-CN" sz="3200" b="1"/>
              <a:t>/*/*/*/BBB</a:t>
            </a:r>
          </a:p>
        </p:txBody>
      </p:sp>
    </p:spTree>
  </p:cSld>
  <p:clrMapOvr>
    <a:masterClrMapping/>
  </p:clrMapOvr>
  <p:transition>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993DE011-F6ED-45AB-A950-B2EAE2C47BA6}" type="slidenum">
              <a:rPr lang="zh-CN" altLang="en-US" sz="1200" b="1">
                <a:solidFill>
                  <a:srgbClr val="000066"/>
                </a:solidFill>
              </a:rPr>
              <a:pPr algn="r"/>
              <a:t>61</a:t>
            </a:fld>
            <a:endParaRPr lang="en-US" altLang="zh-CN" sz="1200" b="1">
              <a:solidFill>
                <a:srgbClr val="000066"/>
              </a:solidFill>
            </a:endParaRPr>
          </a:p>
        </p:txBody>
      </p:sp>
      <p:sp>
        <p:nvSpPr>
          <p:cNvPr id="256003"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CF0E1EEF-F690-425D-AC75-638490C2411E}" type="datetime11">
              <a:rPr lang="zh-CN" altLang="en-US" sz="1200" b="1">
                <a:solidFill>
                  <a:srgbClr val="000066"/>
                </a:solidFill>
              </a:rPr>
              <a:pPr eaLnBrk="0" hangingPunct="0"/>
              <a:t>06:27:48</a:t>
            </a:fld>
            <a:endParaRPr lang="en-US" altLang="zh-CN" sz="1200" b="1">
              <a:solidFill>
                <a:srgbClr val="000066"/>
              </a:solidFill>
            </a:endParaRPr>
          </a:p>
        </p:txBody>
      </p:sp>
      <p:sp>
        <p:nvSpPr>
          <p:cNvPr id="256004" name="Rectangle 2"/>
          <p:cNvSpPr>
            <a:spLocks noGrp="1" noChangeArrowheads="1"/>
          </p:cNvSpPr>
          <p:nvPr>
            <p:ph type="title" idx="4294967295"/>
          </p:nvPr>
        </p:nvSpPr>
        <p:spPr/>
        <p:txBody>
          <a:bodyPr/>
          <a:lstStyle/>
          <a:p>
            <a:pPr eaLnBrk="1" hangingPunct="1"/>
            <a:r>
              <a:rPr lang="zh-CN" altLang="en-US"/>
              <a:t>课堂练习</a:t>
            </a:r>
            <a:r>
              <a:rPr lang="en-US" altLang="zh-CN"/>
              <a:t>——</a:t>
            </a:r>
            <a:r>
              <a:rPr lang="zh-CN" altLang="en-US"/>
              <a:t>第二题答案</a:t>
            </a:r>
            <a:endParaRPr lang="en-US" altLang="zh-CN"/>
          </a:p>
        </p:txBody>
      </p:sp>
      <p:sp>
        <p:nvSpPr>
          <p:cNvPr id="256005" name="Rectangle 3"/>
          <p:cNvSpPr>
            <a:spLocks noGrp="1" noChangeArrowheads="1"/>
          </p:cNvSpPr>
          <p:nvPr>
            <p:ph type="body" idx="4294967295"/>
          </p:nvPr>
        </p:nvSpPr>
        <p:spPr/>
        <p:txBody>
          <a:bodyPr/>
          <a:lstStyle/>
          <a:p>
            <a:pPr marL="609600" indent="-609600" eaLnBrk="1" hangingPunct="1">
              <a:buFont typeface="Wingdings" pitchFamily="2" charset="2"/>
              <a:buAutoNum type="arabicPeriod"/>
            </a:pPr>
            <a:r>
              <a:rPr lang="en-US" altLang="zh-CN"/>
              <a:t>&lt;AAA&gt;</a:t>
            </a:r>
          </a:p>
          <a:p>
            <a:pPr marL="609600" indent="-609600" eaLnBrk="1" hangingPunct="1">
              <a:buFont typeface="Wingdings" pitchFamily="2" charset="2"/>
              <a:buAutoNum type="arabicPeriod"/>
            </a:pPr>
            <a:r>
              <a:rPr lang="en-US" altLang="zh-CN"/>
              <a:t>         </a:t>
            </a:r>
            <a:r>
              <a:rPr lang="en-US" altLang="zh-CN">
                <a:solidFill>
                  <a:srgbClr val="FF0000"/>
                </a:solidFill>
              </a:rPr>
              <a:t>&lt;BBB id = “b1”/&gt;</a:t>
            </a:r>
          </a:p>
          <a:p>
            <a:pPr marL="609600" indent="-609600" eaLnBrk="1" hangingPunct="1">
              <a:buFont typeface="Wingdings" pitchFamily="2" charset="2"/>
              <a:buAutoNum type="arabicPeriod"/>
            </a:pPr>
            <a:r>
              <a:rPr lang="en-US" altLang="zh-CN"/>
              <a:t>         &lt;BBB id = “b2”/&gt;</a:t>
            </a:r>
          </a:p>
          <a:p>
            <a:pPr marL="609600" indent="-609600" eaLnBrk="1" hangingPunct="1">
              <a:buFont typeface="Wingdings" pitchFamily="2" charset="2"/>
              <a:buAutoNum type="arabicPeriod"/>
            </a:pPr>
            <a:r>
              <a:rPr lang="en-US" altLang="zh-CN"/>
              <a:t>         &lt;BBB id = “b3”/&gt;</a:t>
            </a:r>
          </a:p>
          <a:p>
            <a:pPr marL="609600" indent="-609600" eaLnBrk="1" hangingPunct="1">
              <a:buFont typeface="Wingdings" pitchFamily="2" charset="2"/>
              <a:buAutoNum type="arabicPeriod"/>
            </a:pPr>
            <a:r>
              <a:rPr lang="en-US" altLang="zh-CN"/>
              <a:t>&lt;/AAA&gt;</a:t>
            </a:r>
          </a:p>
          <a:p>
            <a:pPr marL="609600" indent="-609600" eaLnBrk="1" hangingPunct="1">
              <a:buFont typeface="Wingdings" pitchFamily="2" charset="2"/>
              <a:buNone/>
            </a:pPr>
            <a:r>
              <a:rPr lang="en-US" altLang="zh-CN" b="1"/>
              <a:t>//BBB[@id=‘b1’]</a:t>
            </a:r>
          </a:p>
          <a:p>
            <a:pPr marL="609600" indent="-609600" eaLnBrk="1" hangingPunct="1">
              <a:buFont typeface="Wingdings" pitchFamily="2" charset="2"/>
              <a:buAutoNum type="arabicPeriod"/>
            </a:pPr>
            <a:endParaRPr lang="en-US" altLang="zh-CN" b="1"/>
          </a:p>
        </p:txBody>
      </p:sp>
    </p:spTree>
  </p:cSld>
  <p:clrMapOvr>
    <a:masterClrMapping/>
  </p:clrMapOvr>
  <p:transition>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61E12D74-5FEF-4C88-A72B-7E66125CB5D6}" type="slidenum">
              <a:rPr lang="zh-CN" altLang="en-US" sz="1200" b="1">
                <a:solidFill>
                  <a:srgbClr val="000066"/>
                </a:solidFill>
              </a:rPr>
              <a:pPr algn="r"/>
              <a:t>62</a:t>
            </a:fld>
            <a:endParaRPr lang="en-US" altLang="zh-CN" sz="1200" b="1">
              <a:solidFill>
                <a:srgbClr val="000066"/>
              </a:solidFill>
            </a:endParaRPr>
          </a:p>
        </p:txBody>
      </p:sp>
      <p:sp>
        <p:nvSpPr>
          <p:cNvPr id="257027"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D5BE7766-6654-4BDD-A24E-7F8AC3D7CABA}" type="datetime11">
              <a:rPr lang="zh-CN" altLang="en-US" sz="1200" b="1">
                <a:solidFill>
                  <a:srgbClr val="000066"/>
                </a:solidFill>
              </a:rPr>
              <a:pPr eaLnBrk="0" hangingPunct="0"/>
              <a:t>06:27:48</a:t>
            </a:fld>
            <a:endParaRPr lang="en-US" altLang="zh-CN" sz="1200" b="1">
              <a:solidFill>
                <a:srgbClr val="000066"/>
              </a:solidFill>
            </a:endParaRPr>
          </a:p>
        </p:txBody>
      </p:sp>
      <p:sp>
        <p:nvSpPr>
          <p:cNvPr id="257028" name="Rectangle 2"/>
          <p:cNvSpPr>
            <a:spLocks noGrp="1" noChangeArrowheads="1"/>
          </p:cNvSpPr>
          <p:nvPr>
            <p:ph type="title" idx="4294967295"/>
          </p:nvPr>
        </p:nvSpPr>
        <p:spPr/>
        <p:txBody>
          <a:bodyPr/>
          <a:lstStyle/>
          <a:p>
            <a:pPr eaLnBrk="1" hangingPunct="1"/>
            <a:r>
              <a:rPr lang="zh-CN" altLang="en-US"/>
              <a:t>课堂练习</a:t>
            </a:r>
            <a:r>
              <a:rPr lang="en-US" altLang="zh-CN"/>
              <a:t>——</a:t>
            </a:r>
            <a:r>
              <a:rPr lang="zh-CN" altLang="en-US"/>
              <a:t>第三题答案</a:t>
            </a:r>
          </a:p>
        </p:txBody>
      </p:sp>
      <p:sp>
        <p:nvSpPr>
          <p:cNvPr id="257029" name="Rectangle 3"/>
          <p:cNvSpPr>
            <a:spLocks noGrp="1" noChangeArrowheads="1"/>
          </p:cNvSpPr>
          <p:nvPr>
            <p:ph type="body" idx="4294967295"/>
          </p:nvPr>
        </p:nvSpPr>
        <p:spPr/>
        <p:txBody>
          <a:bodyPr/>
          <a:lstStyle/>
          <a:p>
            <a:pPr marL="609600" indent="-609600" eaLnBrk="1" hangingPunct="1">
              <a:buFont typeface="Wingdings" pitchFamily="2" charset="2"/>
              <a:buAutoNum type="arabicPeriod"/>
            </a:pPr>
            <a:r>
              <a:rPr lang="en-US" altLang="zh-CN"/>
              <a:t>&lt;AAA&gt;</a:t>
            </a:r>
          </a:p>
          <a:p>
            <a:pPr marL="609600" indent="-609600" eaLnBrk="1" hangingPunct="1">
              <a:buFont typeface="Wingdings" pitchFamily="2" charset="2"/>
              <a:buAutoNum type="arabicPeriod"/>
            </a:pPr>
            <a:r>
              <a:rPr lang="en-US" altLang="zh-CN"/>
              <a:t>         &lt;BBB id = “b1”/&gt;</a:t>
            </a:r>
          </a:p>
          <a:p>
            <a:pPr marL="609600" indent="-609600" eaLnBrk="1" hangingPunct="1">
              <a:buFont typeface="Wingdings" pitchFamily="2" charset="2"/>
              <a:buAutoNum type="arabicPeriod"/>
            </a:pPr>
            <a:r>
              <a:rPr lang="en-US" altLang="zh-CN"/>
              <a:t>         &lt;BBB id = “b2”/&gt;</a:t>
            </a:r>
          </a:p>
          <a:p>
            <a:pPr marL="609600" indent="-609600" eaLnBrk="1" hangingPunct="1">
              <a:buFont typeface="Wingdings" pitchFamily="2" charset="2"/>
              <a:buAutoNum type="arabicPeriod"/>
            </a:pPr>
            <a:r>
              <a:rPr lang="en-US" altLang="zh-CN"/>
              <a:t>         &lt;BBB id = “b3”/&gt;</a:t>
            </a:r>
          </a:p>
          <a:p>
            <a:pPr marL="609600" indent="-609600" eaLnBrk="1" hangingPunct="1">
              <a:buFont typeface="Wingdings" pitchFamily="2" charset="2"/>
              <a:buAutoNum type="arabicPeriod"/>
            </a:pPr>
            <a:r>
              <a:rPr lang="en-US" altLang="zh-CN"/>
              <a:t>         </a:t>
            </a:r>
            <a:r>
              <a:rPr lang="en-US" altLang="zh-CN">
                <a:solidFill>
                  <a:srgbClr val="FF0000"/>
                </a:solidFill>
              </a:rPr>
              <a:t>&lt;BBB/&gt;</a:t>
            </a:r>
          </a:p>
          <a:p>
            <a:pPr marL="609600" indent="-609600" eaLnBrk="1" hangingPunct="1">
              <a:buFont typeface="Wingdings" pitchFamily="2" charset="2"/>
              <a:buAutoNum type="arabicPeriod"/>
            </a:pPr>
            <a:r>
              <a:rPr lang="en-US" altLang="zh-CN"/>
              <a:t>&lt;/AAA&gt;</a:t>
            </a:r>
          </a:p>
          <a:p>
            <a:pPr marL="609600" indent="-609600" eaLnBrk="1" hangingPunct="1">
              <a:buFont typeface="Wingdings" pitchFamily="2" charset="2"/>
              <a:buNone/>
            </a:pPr>
            <a:r>
              <a:rPr lang="en-US" altLang="zh-CN" b="1"/>
              <a:t>//BBB[not(@*)]</a:t>
            </a:r>
          </a:p>
          <a:p>
            <a:pPr marL="609600" indent="-609600" eaLnBrk="1" hangingPunct="1">
              <a:buFont typeface="Wingdings" pitchFamily="2" charset="2"/>
              <a:buAutoNum type="arabicPeriod"/>
            </a:pPr>
            <a:endParaRPr lang="en-US" altLang="zh-CN" b="1"/>
          </a:p>
        </p:txBody>
      </p:sp>
    </p:spTree>
  </p:cSld>
  <p:clrMapOvr>
    <a:masterClrMapping/>
  </p:clrMapOvr>
  <p:transition>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4CE44DCF-8FC8-4AD5-9879-0E1881AD8290}" type="slidenum">
              <a:rPr lang="zh-CN" altLang="en-US" sz="1200" b="1">
                <a:solidFill>
                  <a:srgbClr val="000066"/>
                </a:solidFill>
              </a:rPr>
              <a:pPr algn="r"/>
              <a:t>63</a:t>
            </a:fld>
            <a:endParaRPr lang="en-US" altLang="zh-CN" sz="1200" b="1">
              <a:solidFill>
                <a:srgbClr val="000066"/>
              </a:solidFill>
            </a:endParaRPr>
          </a:p>
        </p:txBody>
      </p:sp>
      <p:sp>
        <p:nvSpPr>
          <p:cNvPr id="258051"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C443CD33-2B06-4096-AB73-6E07F4F9603C}" type="datetime11">
              <a:rPr lang="zh-CN" altLang="en-US" sz="1200" b="1">
                <a:solidFill>
                  <a:srgbClr val="000066"/>
                </a:solidFill>
              </a:rPr>
              <a:pPr eaLnBrk="0" hangingPunct="0"/>
              <a:t>06:27:48</a:t>
            </a:fld>
            <a:endParaRPr lang="en-US" altLang="zh-CN" sz="1200" b="1">
              <a:solidFill>
                <a:srgbClr val="000066"/>
              </a:solidFill>
            </a:endParaRPr>
          </a:p>
        </p:txBody>
      </p:sp>
      <p:sp>
        <p:nvSpPr>
          <p:cNvPr id="258052" name="Rectangle 2"/>
          <p:cNvSpPr>
            <a:spLocks noGrp="1" noChangeArrowheads="1"/>
          </p:cNvSpPr>
          <p:nvPr>
            <p:ph type="title" idx="4294967295"/>
          </p:nvPr>
        </p:nvSpPr>
        <p:spPr/>
        <p:txBody>
          <a:bodyPr/>
          <a:lstStyle/>
          <a:p>
            <a:pPr eaLnBrk="1" hangingPunct="1"/>
            <a:r>
              <a:rPr lang="zh-CN" altLang="en-US"/>
              <a:t>课堂练习</a:t>
            </a:r>
            <a:r>
              <a:rPr lang="en-US" altLang="zh-CN"/>
              <a:t>——</a:t>
            </a:r>
            <a:r>
              <a:rPr lang="zh-CN" altLang="en-US"/>
              <a:t>第四题答案</a:t>
            </a:r>
          </a:p>
        </p:txBody>
      </p:sp>
      <p:sp>
        <p:nvSpPr>
          <p:cNvPr id="258053" name="Rectangle 3"/>
          <p:cNvSpPr>
            <a:spLocks noGrp="1" noChangeArrowheads="1"/>
          </p:cNvSpPr>
          <p:nvPr>
            <p:ph type="body" idx="4294967295"/>
          </p:nvPr>
        </p:nvSpPr>
        <p:spPr>
          <a:xfrm>
            <a:off x="863600" y="1268413"/>
            <a:ext cx="7772400" cy="4751387"/>
          </a:xfrm>
        </p:spPr>
        <p:txBody>
          <a:bodyPr/>
          <a:lstStyle/>
          <a:p>
            <a:pPr marL="609600" indent="-609600" eaLnBrk="1" hangingPunct="1">
              <a:lnSpc>
                <a:spcPct val="90000"/>
              </a:lnSpc>
              <a:buFont typeface="Wingdings" pitchFamily="2" charset="2"/>
              <a:buAutoNum type="arabicPeriod"/>
            </a:pPr>
            <a:r>
              <a:rPr lang="en-US" altLang="zh-CN"/>
              <a:t>&lt;AAA&gt;</a:t>
            </a:r>
          </a:p>
          <a:p>
            <a:pPr marL="609600" indent="-609600" eaLnBrk="1" hangingPunct="1">
              <a:lnSpc>
                <a:spcPct val="90000"/>
              </a:lnSpc>
              <a:buFont typeface="Wingdings" pitchFamily="2" charset="2"/>
              <a:buAutoNum type="arabicPeriod"/>
            </a:pPr>
            <a:r>
              <a:rPr lang="en-US" altLang="zh-CN"/>
              <a:t>        &lt;BBB/&gt;</a:t>
            </a:r>
          </a:p>
          <a:p>
            <a:pPr marL="609600" indent="-609600" eaLnBrk="1" hangingPunct="1">
              <a:lnSpc>
                <a:spcPct val="90000"/>
              </a:lnSpc>
              <a:buFont typeface="Wingdings" pitchFamily="2" charset="2"/>
              <a:buAutoNum type="arabicPeriod"/>
            </a:pPr>
            <a:r>
              <a:rPr lang="en-US" altLang="zh-CN"/>
              <a:t>        &lt;CCC/&gt;</a:t>
            </a:r>
          </a:p>
          <a:p>
            <a:pPr marL="609600" indent="-609600" eaLnBrk="1" hangingPunct="1">
              <a:lnSpc>
                <a:spcPct val="90000"/>
              </a:lnSpc>
              <a:buFont typeface="Wingdings" pitchFamily="2" charset="2"/>
              <a:buAutoNum type="arabicPeriod"/>
            </a:pPr>
            <a:r>
              <a:rPr lang="en-US" altLang="zh-CN"/>
              <a:t>        &lt;DDD&gt;</a:t>
            </a:r>
          </a:p>
          <a:p>
            <a:pPr marL="609600" indent="-609600" eaLnBrk="1" hangingPunct="1">
              <a:lnSpc>
                <a:spcPct val="90000"/>
              </a:lnSpc>
              <a:buFont typeface="Wingdings" pitchFamily="2" charset="2"/>
              <a:buAutoNum type="arabicPeriod"/>
            </a:pPr>
            <a:r>
              <a:rPr lang="en-US" altLang="zh-CN"/>
              <a:t>                 </a:t>
            </a:r>
            <a:r>
              <a:rPr lang="en-US" altLang="zh-CN">
                <a:solidFill>
                  <a:srgbClr val="FF0000"/>
                </a:solidFill>
              </a:rPr>
              <a:t>&lt;CCC/&gt;</a:t>
            </a:r>
          </a:p>
          <a:p>
            <a:pPr marL="609600" indent="-609600" eaLnBrk="1" hangingPunct="1">
              <a:lnSpc>
                <a:spcPct val="90000"/>
              </a:lnSpc>
              <a:buFont typeface="Wingdings" pitchFamily="2" charset="2"/>
              <a:buAutoNum type="arabicPeriod"/>
            </a:pPr>
            <a:r>
              <a:rPr lang="en-US" altLang="zh-CN"/>
              <a:t>        &lt;/DDD&gt;</a:t>
            </a:r>
          </a:p>
          <a:p>
            <a:pPr marL="609600" indent="-609600" eaLnBrk="1" hangingPunct="1">
              <a:lnSpc>
                <a:spcPct val="90000"/>
              </a:lnSpc>
              <a:buFont typeface="Wingdings" pitchFamily="2" charset="2"/>
              <a:buAutoNum type="arabicPeriod"/>
            </a:pPr>
            <a:r>
              <a:rPr lang="en-US" altLang="zh-CN"/>
              <a:t>        &lt;EEE/&gt;</a:t>
            </a:r>
          </a:p>
          <a:p>
            <a:pPr marL="609600" indent="-609600" eaLnBrk="1" hangingPunct="1">
              <a:lnSpc>
                <a:spcPct val="90000"/>
              </a:lnSpc>
              <a:buFont typeface="Wingdings" pitchFamily="2" charset="2"/>
              <a:buAutoNum type="arabicPeriod"/>
            </a:pPr>
            <a:r>
              <a:rPr lang="zh-CN" altLang="en-US"/>
              <a:t>        </a:t>
            </a:r>
            <a:r>
              <a:rPr lang="en-US" altLang="zh-CN">
                <a:solidFill>
                  <a:srgbClr val="FF0000"/>
                </a:solidFill>
              </a:rPr>
              <a:t>&lt;BBB/&gt;</a:t>
            </a:r>
          </a:p>
          <a:p>
            <a:pPr marL="609600" indent="-609600" eaLnBrk="1" hangingPunct="1">
              <a:lnSpc>
                <a:spcPct val="90000"/>
              </a:lnSpc>
              <a:buFont typeface="Wingdings" pitchFamily="2" charset="2"/>
              <a:buAutoNum type="arabicPeriod"/>
            </a:pPr>
            <a:r>
              <a:rPr lang="en-US" altLang="zh-CN"/>
              <a:t>&lt;/AAA&gt;</a:t>
            </a:r>
          </a:p>
          <a:p>
            <a:pPr marL="609600" indent="-609600" eaLnBrk="1" hangingPunct="1">
              <a:lnSpc>
                <a:spcPct val="90000"/>
              </a:lnSpc>
              <a:buFont typeface="Wingdings" pitchFamily="2" charset="2"/>
              <a:buNone/>
            </a:pPr>
            <a:r>
              <a:rPr lang="en-US" altLang="zh-CN" b="1"/>
              <a:t>//DDD/* | /AAA/BBB[last]</a:t>
            </a:r>
            <a:endParaRPr lang="zh-CN" altLang="en-US" b="1"/>
          </a:p>
        </p:txBody>
      </p:sp>
    </p:spTree>
  </p:cSld>
  <p:clrMapOvr>
    <a:masterClrMapping/>
  </p:clrMapOvr>
  <p:transition>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灯片编号占位符 3"/>
          <p:cNvSpPr>
            <a:spLocks noGrp="1"/>
          </p:cNvSpPr>
          <p:nvPr>
            <p:ph type="sldNum" sz="quarter" idx="10"/>
          </p:nvPr>
        </p:nvSpPr>
        <p:spPr>
          <a:noFill/>
        </p:spPr>
        <p:txBody>
          <a:bodyPr/>
          <a:lstStyle/>
          <a:p>
            <a:fld id="{89E6127B-72C6-4EAD-AC79-D49C60FEFB41}" type="slidenum">
              <a:rPr lang="zh-CN" altLang="en-US" smtClean="0">
                <a:latin typeface="Arial" charset="0"/>
                <a:ea typeface="宋体" charset="-122"/>
              </a:rPr>
              <a:pPr/>
              <a:t>64</a:t>
            </a:fld>
            <a:endParaRPr lang="en-US" altLang="zh-CN">
              <a:latin typeface="Arial" charset="0"/>
              <a:ea typeface="宋体" charset="-122"/>
            </a:endParaRPr>
          </a:p>
        </p:txBody>
      </p:sp>
      <p:sp>
        <p:nvSpPr>
          <p:cNvPr id="136194" name="日期占位符 4"/>
          <p:cNvSpPr>
            <a:spLocks noGrp="1"/>
          </p:cNvSpPr>
          <p:nvPr>
            <p:ph type="dt" sz="quarter" idx="11"/>
          </p:nvPr>
        </p:nvSpPr>
        <p:spPr>
          <a:noFill/>
          <a:ln>
            <a:miter lim="800000"/>
            <a:headEnd/>
            <a:tailEnd/>
          </a:ln>
        </p:spPr>
        <p:txBody>
          <a:bodyPr/>
          <a:lstStyle/>
          <a:p>
            <a:fld id="{8286E92E-983F-4867-8652-5505F015ECF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09572" name="Rectangle 2"/>
          <p:cNvSpPr>
            <a:spLocks noGrp="1" noChangeArrowheads="1"/>
          </p:cNvSpPr>
          <p:nvPr>
            <p:ph type="title"/>
          </p:nvPr>
        </p:nvSpPr>
        <p:spPr>
          <a:xfrm>
            <a:off x="1979613" y="115888"/>
            <a:ext cx="7200900" cy="800100"/>
          </a:xfrm>
        </p:spPr>
        <p:txBody>
          <a:bodyPr/>
          <a:lstStyle/>
          <a:p>
            <a:pPr eaLnBrk="1" hangingPunct="1">
              <a:defRPr/>
            </a:pPr>
            <a:r>
              <a:rPr lang="en-US" altLang="zh-CN" dirty="0">
                <a:solidFill>
                  <a:srgbClr val="CC9900"/>
                </a:solidFill>
                <a:effectLst>
                  <a:outerShdw blurRad="38100" dist="38100" dir="2700000" algn="tl">
                    <a:srgbClr val="000000">
                      <a:alpha val="43137"/>
                    </a:srgbClr>
                  </a:outerShdw>
                </a:effectLst>
              </a:rPr>
              <a:t>By Class Name</a:t>
            </a:r>
          </a:p>
        </p:txBody>
      </p:sp>
      <p:sp>
        <p:nvSpPr>
          <p:cNvPr id="109573" name="Rectangle 3"/>
          <p:cNvSpPr>
            <a:spLocks noGrp="1" noChangeArrowheads="1"/>
          </p:cNvSpPr>
          <p:nvPr>
            <p:ph type="body" idx="1"/>
          </p:nvPr>
        </p:nvSpPr>
        <p:spPr>
          <a:xfrm>
            <a:off x="215900" y="1196975"/>
            <a:ext cx="8748713" cy="4751388"/>
          </a:xfrm>
        </p:spPr>
        <p:txBody>
          <a:bodyPr/>
          <a:lstStyle/>
          <a:p>
            <a:pPr eaLnBrk="1" hangingPunct="1">
              <a:defRPr/>
            </a:pPr>
            <a:r>
              <a:rPr lang="zh-CN" altLang="en-US" dirty="0"/>
              <a:t>假设页面写成这样：</a:t>
            </a:r>
          </a:p>
          <a:p>
            <a:pPr lvl="1" eaLnBrk="1" hangingPunct="1">
              <a:defRPr/>
            </a:pPr>
            <a:r>
              <a:rPr lang="en-US" altLang="zh-CN" dirty="0"/>
              <a:t>&lt;div </a:t>
            </a:r>
            <a:r>
              <a:rPr lang="en-US" altLang="zh-CN" b="1" dirty="0">
                <a:solidFill>
                  <a:srgbClr val="D00000"/>
                </a:solidFill>
                <a:effectLst>
                  <a:outerShdw blurRad="38100" dist="38100" dir="2700000" algn="tl">
                    <a:srgbClr val="000000">
                      <a:alpha val="43137"/>
                    </a:srgbClr>
                  </a:outerShdw>
                </a:effectLst>
              </a:rPr>
              <a:t>class="cheese"&gt;</a:t>
            </a:r>
          </a:p>
          <a:p>
            <a:pPr lvl="2" eaLnBrk="1" hangingPunct="1">
              <a:defRPr/>
            </a:pPr>
            <a:r>
              <a:rPr lang="en-US" altLang="zh-CN" dirty="0"/>
              <a:t> </a:t>
            </a:r>
            <a:r>
              <a:rPr lang="en-US" altLang="zh-CN" sz="2800" dirty="0"/>
              <a:t>&lt;span&gt;Cheddar&lt;/span&gt;</a:t>
            </a:r>
          </a:p>
          <a:p>
            <a:pPr lvl="1" eaLnBrk="1" hangingPunct="1">
              <a:defRPr/>
            </a:pPr>
            <a:r>
              <a:rPr lang="en-US" altLang="zh-CN" dirty="0"/>
              <a:t>&lt;/div&gt;</a:t>
            </a:r>
          </a:p>
          <a:p>
            <a:pPr eaLnBrk="1" hangingPunct="1">
              <a:buFont typeface="Wingdings" pitchFamily="2" charset="2"/>
              <a:buNone/>
              <a:defRPr/>
            </a:pPr>
            <a:r>
              <a:rPr lang="zh-CN" altLang="en-US" dirty="0"/>
              <a:t>可以通过这样查找页面元素：</a:t>
            </a:r>
          </a:p>
          <a:p>
            <a:pPr eaLnBrk="1" hangingPunct="1">
              <a:buFont typeface="Wingdings" pitchFamily="2" charset="2"/>
              <a:buNone/>
              <a:defRPr/>
            </a:pPr>
            <a:r>
              <a:rPr lang="en-US" altLang="zh-CN" dirty="0"/>
              <a:t>List&lt;</a:t>
            </a:r>
            <a:r>
              <a:rPr lang="en-US" altLang="zh-CN" dirty="0" err="1"/>
              <a:t>WebElement</a:t>
            </a:r>
            <a:r>
              <a:rPr lang="en-US" altLang="zh-CN" dirty="0"/>
              <a:t>&gt;cheeses = </a:t>
            </a:r>
            <a:r>
              <a:rPr lang="en-US" altLang="zh-CN" dirty="0" err="1"/>
              <a:t>driver.findElements</a:t>
            </a:r>
            <a:r>
              <a:rPr lang="en-US" altLang="zh-CN" dirty="0"/>
              <a:t>(</a:t>
            </a:r>
            <a:r>
              <a:rPr lang="en-US" altLang="zh-CN" b="1" dirty="0" err="1">
                <a:solidFill>
                  <a:srgbClr val="D00000"/>
                </a:solidFill>
                <a:effectLst>
                  <a:outerShdw blurRad="38100" dist="38100" dir="2700000" algn="tl">
                    <a:srgbClr val="000000">
                      <a:alpha val="43137"/>
                    </a:srgbClr>
                  </a:outerShdw>
                </a:effectLst>
              </a:rPr>
              <a:t>By.className</a:t>
            </a:r>
            <a:r>
              <a:rPr lang="en-US" altLang="zh-CN" b="1" dirty="0">
                <a:solidFill>
                  <a:srgbClr val="D00000"/>
                </a:solidFill>
                <a:effectLst>
                  <a:outerShdw blurRad="38100" dist="38100" dir="2700000" algn="tl">
                    <a:srgbClr val="000000">
                      <a:alpha val="43137"/>
                    </a:srgbClr>
                  </a:outerShdw>
                </a:effectLst>
              </a:rPr>
              <a:t>("cheese")</a:t>
            </a:r>
            <a:r>
              <a:rPr lang="en-US" altLang="zh-CN" dirty="0"/>
              <a:t>);</a:t>
            </a:r>
          </a:p>
        </p:txBody>
      </p:sp>
    </p:spTree>
  </p:cSld>
  <p:clrMapOvr>
    <a:masterClrMapping/>
  </p:clrMapOvr>
  <p:transition>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灯片编号占位符 3"/>
          <p:cNvSpPr>
            <a:spLocks noGrp="1"/>
          </p:cNvSpPr>
          <p:nvPr>
            <p:ph type="sldNum" sz="quarter" idx="10"/>
          </p:nvPr>
        </p:nvSpPr>
        <p:spPr>
          <a:noFill/>
        </p:spPr>
        <p:txBody>
          <a:bodyPr/>
          <a:lstStyle/>
          <a:p>
            <a:fld id="{3E06D531-8A49-4B55-8AEC-5758EF7263C9}" type="slidenum">
              <a:rPr lang="zh-CN" altLang="en-US" smtClean="0">
                <a:latin typeface="Arial" charset="0"/>
                <a:ea typeface="宋体" charset="-122"/>
              </a:rPr>
              <a:pPr/>
              <a:t>65</a:t>
            </a:fld>
            <a:endParaRPr lang="en-US" altLang="zh-CN">
              <a:latin typeface="Arial" charset="0"/>
              <a:ea typeface="宋体" charset="-122"/>
            </a:endParaRPr>
          </a:p>
        </p:txBody>
      </p:sp>
      <p:sp>
        <p:nvSpPr>
          <p:cNvPr id="137218" name="日期占位符 4"/>
          <p:cNvSpPr>
            <a:spLocks noGrp="1"/>
          </p:cNvSpPr>
          <p:nvPr>
            <p:ph type="dt" sz="quarter" idx="11"/>
          </p:nvPr>
        </p:nvSpPr>
        <p:spPr>
          <a:noFill/>
          <a:ln>
            <a:miter lim="800000"/>
            <a:headEnd/>
            <a:tailEnd/>
          </a:ln>
        </p:spPr>
        <p:txBody>
          <a:bodyPr/>
          <a:lstStyle/>
          <a:p>
            <a:fld id="{CE82881F-C5CB-459E-8E98-3DFD3B6C19EB}"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0596" name="Rectangle 2"/>
          <p:cNvSpPr>
            <a:spLocks noGrp="1" noChangeArrowheads="1"/>
          </p:cNvSpPr>
          <p:nvPr>
            <p:ph type="title"/>
          </p:nvPr>
        </p:nvSpPr>
        <p:spPr/>
        <p:txBody>
          <a:bodyPr/>
          <a:lstStyle/>
          <a:p>
            <a:pPr eaLnBrk="1" hangingPunct="1">
              <a:defRPr/>
            </a:pPr>
            <a:r>
              <a:rPr lang="zh-CN" altLang="en-US" dirty="0">
                <a:solidFill>
                  <a:srgbClr val="CC9900"/>
                </a:solidFill>
                <a:effectLst>
                  <a:outerShdw blurRad="38100" dist="38100" dir="2700000" algn="tl">
                    <a:srgbClr val="000000">
                      <a:alpha val="43137"/>
                    </a:srgbClr>
                  </a:outerShdw>
                </a:effectLst>
              </a:rPr>
              <a:t>例：</a:t>
            </a:r>
          </a:p>
        </p:txBody>
      </p:sp>
      <p:sp>
        <p:nvSpPr>
          <p:cNvPr id="110597" name="Rectangle 3"/>
          <p:cNvSpPr>
            <a:spLocks noGrp="1" noChangeArrowheads="1"/>
          </p:cNvSpPr>
          <p:nvPr>
            <p:ph type="body" idx="1"/>
          </p:nvPr>
        </p:nvSpPr>
        <p:spPr>
          <a:xfrm>
            <a:off x="719138" y="1016000"/>
            <a:ext cx="7916862" cy="5111750"/>
          </a:xfrm>
        </p:spPr>
        <p:txBody>
          <a:bodyPr/>
          <a:lstStyle/>
          <a:p>
            <a:pPr eaLnBrk="1" hangingPunct="1">
              <a:buFont typeface="Wingdings" pitchFamily="2" charset="2"/>
              <a:buNone/>
              <a:defRPr/>
            </a:pPr>
            <a:r>
              <a:rPr lang="en-US" altLang="zh-CN" sz="2000" dirty="0"/>
              <a:t>import </a:t>
            </a:r>
            <a:r>
              <a:rPr lang="en-US" altLang="zh-CN" sz="2000" dirty="0" err="1"/>
              <a:t>org.openqa.selenium.By</a:t>
            </a:r>
            <a:r>
              <a:rPr lang="en-US" altLang="zh-CN" sz="2000" dirty="0"/>
              <a:t>;</a:t>
            </a:r>
          </a:p>
          <a:p>
            <a:pPr eaLnBrk="1" hangingPunct="1">
              <a:buFont typeface="Wingdings" pitchFamily="2" charset="2"/>
              <a:buNone/>
              <a:defRPr/>
            </a:pPr>
            <a:r>
              <a:rPr lang="en-US" altLang="zh-CN" sz="2000" dirty="0"/>
              <a:t>import </a:t>
            </a:r>
            <a:r>
              <a:rPr lang="en-US" altLang="zh-CN" sz="2000" dirty="0" err="1"/>
              <a:t>org.openqa.selenium.WebDriver</a:t>
            </a:r>
            <a:r>
              <a:rPr lang="en-US" altLang="zh-CN" sz="2000" dirty="0"/>
              <a:t>;</a:t>
            </a:r>
          </a:p>
          <a:p>
            <a:pPr eaLnBrk="1" hangingPunct="1">
              <a:buFont typeface="Wingdings" pitchFamily="2" charset="2"/>
              <a:buNone/>
              <a:defRPr/>
            </a:pPr>
            <a:r>
              <a:rPr lang="en-US" altLang="zh-CN" sz="2000" dirty="0"/>
              <a:t>import </a:t>
            </a:r>
            <a:r>
              <a:rPr lang="en-US" altLang="zh-CN" sz="2000" dirty="0" err="1"/>
              <a:t>org.openqa.selenium.WebElement</a:t>
            </a:r>
            <a:r>
              <a:rPr lang="en-US" altLang="zh-CN" sz="2000" dirty="0"/>
              <a:t>;</a:t>
            </a:r>
          </a:p>
          <a:p>
            <a:pPr eaLnBrk="1" hangingPunct="1">
              <a:buFont typeface="Wingdings" pitchFamily="2" charset="2"/>
              <a:buNone/>
              <a:defRPr/>
            </a:pPr>
            <a:r>
              <a:rPr lang="en-US" altLang="zh-CN" sz="2000" dirty="0"/>
              <a:t>import </a:t>
            </a:r>
            <a:r>
              <a:rPr lang="en-US" altLang="zh-CN" sz="2000" dirty="0" err="1"/>
              <a:t>org.openqa.selenium.firefox.FirefoxDriver</a:t>
            </a:r>
            <a:r>
              <a:rPr lang="en-US" altLang="zh-CN" sz="2000" dirty="0"/>
              <a:t>;</a:t>
            </a:r>
          </a:p>
          <a:p>
            <a:pPr eaLnBrk="1" hangingPunct="1">
              <a:buFont typeface="Wingdings" pitchFamily="2" charset="2"/>
              <a:buNone/>
              <a:defRPr/>
            </a:pPr>
            <a:endParaRPr lang="en-US" altLang="zh-CN" sz="2000" dirty="0"/>
          </a:p>
          <a:p>
            <a:pPr eaLnBrk="1" hangingPunct="1">
              <a:buFont typeface="Wingdings" pitchFamily="2" charset="2"/>
              <a:buNone/>
              <a:defRPr/>
            </a:pPr>
            <a:r>
              <a:rPr lang="en-US" altLang="zh-CN" sz="2000" dirty="0"/>
              <a:t>public class </a:t>
            </a:r>
            <a:r>
              <a:rPr lang="en-US" altLang="zh-CN" sz="2000" dirty="0" err="1"/>
              <a:t>ByClassName</a:t>
            </a:r>
            <a:r>
              <a:rPr lang="en-US" altLang="zh-CN" sz="2000" dirty="0"/>
              <a:t> {</a:t>
            </a:r>
          </a:p>
          <a:p>
            <a:pPr eaLnBrk="1" hangingPunct="1">
              <a:buFont typeface="Wingdings" pitchFamily="2" charset="2"/>
              <a:buNone/>
              <a:defRPr/>
            </a:pPr>
            <a:r>
              <a:rPr lang="en-US" altLang="zh-CN" sz="2000" dirty="0"/>
              <a:t>   </a:t>
            </a:r>
          </a:p>
          <a:p>
            <a:pPr eaLnBrk="1" hangingPunct="1">
              <a:buFont typeface="Wingdings" pitchFamily="2" charset="2"/>
              <a:buNone/>
              <a:defRPr/>
            </a:pPr>
            <a:r>
              <a:rPr lang="en-US" altLang="zh-CN" sz="2000" dirty="0"/>
              <a:t>    public static void main(String[] </a:t>
            </a:r>
            <a:r>
              <a:rPr lang="en-US" altLang="zh-CN" sz="2000" dirty="0" err="1"/>
              <a:t>args</a:t>
            </a:r>
            <a:r>
              <a:rPr lang="en-US" altLang="zh-CN" sz="2000" dirty="0"/>
              <a:t>) {</a:t>
            </a:r>
          </a:p>
          <a:p>
            <a:pPr eaLnBrk="1" hangingPunct="1">
              <a:buFont typeface="Wingdings" pitchFamily="2" charset="2"/>
              <a:buNone/>
              <a:defRPr/>
            </a:pPr>
            <a:r>
              <a:rPr lang="en-US" altLang="zh-CN" sz="2000" dirty="0"/>
              <a:t>        WebDriver driver = new </a:t>
            </a:r>
            <a:r>
              <a:rPr lang="en-US" altLang="zh-CN" sz="2000" dirty="0" err="1"/>
              <a:t>FirefoxDriver</a:t>
            </a:r>
            <a:r>
              <a:rPr lang="en-US" altLang="zh-CN" sz="2000" dirty="0"/>
              <a:t>();</a:t>
            </a:r>
          </a:p>
          <a:p>
            <a:pPr eaLnBrk="1" hangingPunct="1">
              <a:buFont typeface="Wingdings" pitchFamily="2" charset="2"/>
              <a:buNone/>
              <a:defRPr/>
            </a:pPr>
            <a:r>
              <a:rPr lang="en-US" altLang="zh-CN" sz="2000" dirty="0"/>
              <a:t>        </a:t>
            </a:r>
            <a:r>
              <a:rPr lang="en-US" altLang="zh-CN" sz="2000" dirty="0" err="1"/>
              <a:t>driver.get</a:t>
            </a:r>
            <a:r>
              <a:rPr lang="en-US" altLang="zh-CN" sz="2000" dirty="0"/>
              <a:t>(“http://www.baidu.com");</a:t>
            </a:r>
          </a:p>
          <a:p>
            <a:pPr marL="630238" indent="-630238" eaLnBrk="1" hangingPunct="1">
              <a:buNone/>
              <a:tabLst>
                <a:tab pos="536575" algn="l"/>
              </a:tabLst>
              <a:defRPr/>
            </a:pPr>
            <a:r>
              <a:rPr lang="en-US" altLang="zh-CN" sz="2000" dirty="0">
                <a:effectLst>
                  <a:outerShdw blurRad="38100" dist="38100" dir="2700000" algn="tl">
                    <a:srgbClr val="000000">
                      <a:alpha val="43137"/>
                    </a:srgbClr>
                  </a:outerShdw>
                </a:effectLst>
              </a:rPr>
              <a:t>       </a:t>
            </a:r>
            <a:r>
              <a:rPr lang="en-US" altLang="zh-CN" sz="2000" b="1" dirty="0">
                <a:solidFill>
                  <a:srgbClr val="0000CC"/>
                </a:solidFill>
                <a:effectLst>
                  <a:outerShdw blurRad="38100" dist="38100" dir="2700000" algn="tl">
                    <a:srgbClr val="000000">
                      <a:alpha val="43137"/>
                    </a:srgbClr>
                  </a:outerShdw>
                </a:effectLst>
              </a:rPr>
              <a:t> </a:t>
            </a:r>
            <a:r>
              <a:rPr lang="en-US" altLang="zh-CN" sz="2000" b="1" dirty="0" err="1">
                <a:solidFill>
                  <a:srgbClr val="0000CC"/>
                </a:solidFill>
                <a:effectLst>
                  <a:outerShdw blurRad="38100" dist="38100" dir="2700000" algn="tl">
                    <a:srgbClr val="000000">
                      <a:alpha val="43137"/>
                    </a:srgbClr>
                  </a:outerShdw>
                </a:effectLst>
              </a:rPr>
              <a:t>WebElement</a:t>
            </a:r>
            <a:r>
              <a:rPr lang="en-US" altLang="zh-CN" sz="2000" b="1" dirty="0">
                <a:solidFill>
                  <a:srgbClr val="0000CC"/>
                </a:solidFill>
                <a:effectLst>
                  <a:outerShdw blurRad="38100" dist="38100" dir="2700000" algn="tl">
                    <a:srgbClr val="000000">
                      <a:alpha val="43137"/>
                    </a:srgbClr>
                  </a:outerShdw>
                </a:effectLst>
              </a:rPr>
              <a:t> element = </a:t>
            </a:r>
            <a:r>
              <a:rPr lang="en-US" altLang="zh-CN" sz="2000" b="1" dirty="0" err="1">
                <a:solidFill>
                  <a:srgbClr val="0000CC"/>
                </a:solidFill>
                <a:effectLst>
                  <a:outerShdw blurRad="38100" dist="38100" dir="2700000" algn="tl">
                    <a:srgbClr val="000000">
                      <a:alpha val="43137"/>
                    </a:srgbClr>
                  </a:outerShdw>
                </a:effectLst>
              </a:rPr>
              <a:t>driver.findElement</a:t>
            </a:r>
            <a:r>
              <a:rPr lang="en-US" altLang="zh-CN" sz="2000" b="1" dirty="0">
                <a:solidFill>
                  <a:srgbClr val="0000CC"/>
                </a:solidFill>
                <a:effectLst>
                  <a:outerShdw blurRad="38100" dist="38100" dir="2700000" algn="tl">
                    <a:srgbClr val="000000">
                      <a:alpha val="43137"/>
                    </a:srgbClr>
                  </a:outerShdw>
                </a:effectLst>
              </a:rPr>
              <a:t>(</a:t>
            </a:r>
            <a:r>
              <a:rPr lang="en-US" altLang="zh-CN" sz="2000" b="1" dirty="0" err="1">
                <a:solidFill>
                  <a:srgbClr val="0000CC"/>
                </a:solidFill>
                <a:effectLst>
                  <a:outerShdw blurRad="38100" dist="38100" dir="2700000" algn="tl">
                    <a:srgbClr val="000000">
                      <a:alpha val="43137"/>
                    </a:srgbClr>
                  </a:outerShdw>
                </a:effectLst>
              </a:rPr>
              <a:t>By.className</a:t>
            </a:r>
            <a:r>
              <a:rPr lang="en-US" altLang="zh-CN" sz="2000" b="1" dirty="0">
                <a:solidFill>
                  <a:srgbClr val="0000CC"/>
                </a:solidFill>
                <a:effectLst>
                  <a:outerShdw blurRad="38100" dist="38100" dir="2700000" algn="tl">
                    <a:srgbClr val="000000">
                      <a:alpha val="43137"/>
                    </a:srgbClr>
                  </a:outerShdw>
                </a:effectLst>
              </a:rPr>
              <a:t>("</a:t>
            </a:r>
            <a:r>
              <a:rPr lang="en-US" altLang="zh-CN" sz="2000" b="1" dirty="0" err="1">
                <a:solidFill>
                  <a:srgbClr val="0000CC"/>
                </a:solidFill>
                <a:effectLst>
                  <a:outerShdw blurRad="38100" dist="38100" dir="2700000" algn="tl">
                    <a:srgbClr val="000000">
                      <a:alpha val="43137"/>
                    </a:srgbClr>
                  </a:outerShdw>
                </a:effectLst>
              </a:rPr>
              <a:t>fm</a:t>
            </a:r>
            <a:r>
              <a:rPr lang="en-US" altLang="zh-CN" sz="2000" b="1" dirty="0">
                <a:solidFill>
                  <a:srgbClr val="0000CC"/>
                </a:solidFill>
                <a:effectLst>
                  <a:outerShdw blurRad="38100" dist="38100" dir="2700000" algn="tl">
                    <a:srgbClr val="000000">
                      <a:alpha val="43137"/>
                    </a:srgbClr>
                  </a:outerShdw>
                </a:effectLst>
              </a:rPr>
              <a:t>"));</a:t>
            </a:r>
          </a:p>
          <a:p>
            <a:pPr eaLnBrk="1" hangingPunct="1">
              <a:buFont typeface="Wingdings" pitchFamily="2" charset="2"/>
              <a:buNone/>
              <a:defRPr/>
            </a:pPr>
            <a:r>
              <a:rPr lang="en-US" altLang="zh-CN" sz="2000" dirty="0"/>
              <a:t>         </a:t>
            </a:r>
            <a:r>
              <a:rPr lang="en-US" altLang="zh-CN" sz="2000" dirty="0" err="1"/>
              <a:t>System.out.println</a:t>
            </a:r>
            <a:r>
              <a:rPr lang="en-US" altLang="zh-CN" sz="2000" dirty="0"/>
              <a:t>(</a:t>
            </a:r>
            <a:r>
              <a:rPr lang="en-US" altLang="zh-CN" sz="2000" dirty="0" err="1"/>
              <a:t>element.getTagName</a:t>
            </a:r>
            <a:r>
              <a:rPr lang="en-US" altLang="zh-CN" sz="2000" dirty="0"/>
              <a:t>());</a:t>
            </a:r>
          </a:p>
          <a:p>
            <a:pPr eaLnBrk="1" hangingPunct="1">
              <a:buFont typeface="Wingdings" pitchFamily="2" charset="2"/>
              <a:buNone/>
              <a:defRPr/>
            </a:pPr>
            <a:r>
              <a:rPr lang="en-US" altLang="zh-CN" sz="2000" dirty="0"/>
              <a:t>    }</a:t>
            </a:r>
          </a:p>
          <a:p>
            <a:pPr eaLnBrk="1" hangingPunct="1">
              <a:buFont typeface="Wingdings" pitchFamily="2" charset="2"/>
              <a:buNone/>
              <a:defRPr/>
            </a:pPr>
            <a:r>
              <a:rPr lang="en-US" altLang="zh-CN" sz="2000" dirty="0"/>
              <a:t>}</a:t>
            </a:r>
          </a:p>
        </p:txBody>
      </p:sp>
    </p:spTree>
  </p:cSld>
  <p:clrMapOvr>
    <a:masterClrMapping/>
  </p:clrMapOvr>
  <p:transition>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灯片编号占位符 3"/>
          <p:cNvSpPr>
            <a:spLocks noGrp="1"/>
          </p:cNvSpPr>
          <p:nvPr>
            <p:ph type="sldNum" sz="quarter" idx="10"/>
          </p:nvPr>
        </p:nvSpPr>
        <p:spPr>
          <a:noFill/>
        </p:spPr>
        <p:txBody>
          <a:bodyPr/>
          <a:lstStyle/>
          <a:p>
            <a:fld id="{5EB6907F-FA19-4B7E-871D-AD96CD2C2B5A}" type="slidenum">
              <a:rPr lang="zh-CN" altLang="en-US" smtClean="0">
                <a:latin typeface="Arial" charset="0"/>
                <a:ea typeface="宋体" charset="-122"/>
              </a:rPr>
              <a:pPr/>
              <a:t>66</a:t>
            </a:fld>
            <a:endParaRPr lang="en-US" altLang="zh-CN">
              <a:latin typeface="Arial" charset="0"/>
              <a:ea typeface="宋体" charset="-122"/>
            </a:endParaRPr>
          </a:p>
        </p:txBody>
      </p:sp>
      <p:sp>
        <p:nvSpPr>
          <p:cNvPr id="138242" name="日期占位符 4"/>
          <p:cNvSpPr>
            <a:spLocks noGrp="1"/>
          </p:cNvSpPr>
          <p:nvPr>
            <p:ph type="dt" sz="quarter" idx="11"/>
          </p:nvPr>
        </p:nvSpPr>
        <p:spPr>
          <a:noFill/>
          <a:ln>
            <a:miter lim="800000"/>
            <a:headEnd/>
            <a:tailEnd/>
          </a:ln>
        </p:spPr>
        <p:txBody>
          <a:bodyPr/>
          <a:lstStyle/>
          <a:p>
            <a:fld id="{B29A10E1-6E6F-4CA9-9665-3269D618A00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11620" name="Rectangle 2"/>
          <p:cNvSpPr>
            <a:spLocks noGrp="1" noChangeArrowheads="1"/>
          </p:cNvSpPr>
          <p:nvPr>
            <p:ph type="title"/>
          </p:nvPr>
        </p:nvSpPr>
        <p:spPr>
          <a:xfrm>
            <a:off x="1979613" y="115888"/>
            <a:ext cx="7200900" cy="800100"/>
          </a:xfrm>
        </p:spPr>
        <p:txBody>
          <a:bodyPr/>
          <a:lstStyle/>
          <a:p>
            <a:pPr eaLnBrk="1" hangingPunct="1">
              <a:defRPr/>
            </a:pPr>
            <a:r>
              <a:rPr lang="en-US" altLang="zh-CN" dirty="0">
                <a:solidFill>
                  <a:srgbClr val="CC9900"/>
                </a:solidFill>
                <a:effectLst>
                  <a:outerShdw blurRad="38100" dist="38100" dir="2700000" algn="tl">
                    <a:srgbClr val="000000">
                      <a:alpha val="43137"/>
                    </a:srgbClr>
                  </a:outerShdw>
                </a:effectLst>
              </a:rPr>
              <a:t>By</a:t>
            </a:r>
            <a:r>
              <a:rPr lang="en-US" altLang="zh-CN" dirty="0"/>
              <a:t> </a:t>
            </a:r>
            <a:r>
              <a:rPr lang="en-US" altLang="zh-CN" dirty="0">
                <a:solidFill>
                  <a:srgbClr val="CC9900"/>
                </a:solidFill>
                <a:effectLst>
                  <a:outerShdw blurRad="38100" dist="38100" dir="2700000" algn="tl">
                    <a:srgbClr val="000000">
                      <a:alpha val="43137"/>
                    </a:srgbClr>
                  </a:outerShdw>
                </a:effectLst>
              </a:rPr>
              <a:t>Link Text</a:t>
            </a:r>
          </a:p>
        </p:txBody>
      </p:sp>
      <p:sp>
        <p:nvSpPr>
          <p:cNvPr id="111621" name="Rectangle 3"/>
          <p:cNvSpPr>
            <a:spLocks noGrp="1" noChangeArrowheads="1"/>
          </p:cNvSpPr>
          <p:nvPr>
            <p:ph type="body" idx="1"/>
          </p:nvPr>
        </p:nvSpPr>
        <p:spPr>
          <a:xfrm>
            <a:off x="287338" y="1268413"/>
            <a:ext cx="8569325" cy="4859337"/>
          </a:xfrm>
        </p:spPr>
        <p:txBody>
          <a:bodyPr/>
          <a:lstStyle/>
          <a:p>
            <a:pPr marL="609600" indent="-609600" eaLnBrk="1" hangingPunct="1">
              <a:defRPr/>
            </a:pPr>
            <a:r>
              <a:rPr lang="zh-CN" altLang="en-US" dirty="0"/>
              <a:t>假设页面元素写成这样：</a:t>
            </a:r>
          </a:p>
          <a:p>
            <a:pPr marL="995363" lvl="1" indent="-533400" eaLnBrk="1" hangingPunct="1">
              <a:defRPr/>
            </a:pPr>
            <a:r>
              <a:rPr lang="en-US" altLang="zh-CN" b="1" dirty="0">
                <a:solidFill>
                  <a:schemeClr val="accent5">
                    <a:lumMod val="50000"/>
                  </a:schemeClr>
                </a:solidFill>
                <a:effectLst>
                  <a:outerShdw blurRad="38100" dist="38100" dir="2700000" algn="tl">
                    <a:srgbClr val="000000">
                      <a:alpha val="43137"/>
                    </a:srgbClr>
                  </a:outerShdw>
                </a:effectLst>
              </a:rPr>
              <a:t>&lt;a </a:t>
            </a:r>
            <a:r>
              <a:rPr lang="en-US" altLang="zh-CN" b="1" dirty="0" err="1">
                <a:solidFill>
                  <a:schemeClr val="accent5">
                    <a:lumMod val="50000"/>
                  </a:schemeClr>
                </a:solidFill>
                <a:effectLst>
                  <a:outerShdw blurRad="38100" dist="38100" dir="2700000" algn="tl">
                    <a:srgbClr val="000000">
                      <a:alpha val="43137"/>
                    </a:srgbClr>
                  </a:outerShdw>
                </a:effectLst>
              </a:rPr>
              <a:t>href</a:t>
            </a:r>
            <a:r>
              <a:rPr lang="en-US" altLang="zh-CN" b="1" dirty="0">
                <a:solidFill>
                  <a:schemeClr val="accent5">
                    <a:lumMod val="50000"/>
                  </a:schemeClr>
                </a:solidFill>
                <a:effectLst>
                  <a:outerShdw blurRad="38100" dist="38100" dir="2700000" algn="tl">
                    <a:srgbClr val="000000">
                      <a:alpha val="43137"/>
                    </a:srgbClr>
                  </a:outerShdw>
                </a:effectLst>
              </a:rPr>
              <a:t>="http://www.google.com/search?q=cheese"&gt;cheese&lt;/a&gt;</a:t>
            </a:r>
          </a:p>
          <a:p>
            <a:pPr marL="609600" indent="-609600" eaLnBrk="1" hangingPunct="1">
              <a:defRPr/>
            </a:pPr>
            <a:r>
              <a:rPr lang="en-US" altLang="zh-CN" dirty="0"/>
              <a:t> </a:t>
            </a:r>
            <a:r>
              <a:rPr lang="zh-CN" altLang="en-US" dirty="0"/>
              <a:t>那么可以通过这样查找：</a:t>
            </a:r>
          </a:p>
          <a:p>
            <a:pPr marL="995363" lvl="1" indent="-533400" eaLnBrk="1" hangingPunct="1">
              <a:defRPr/>
            </a:pPr>
            <a:r>
              <a:rPr lang="en-US" altLang="zh-CN" dirty="0" err="1"/>
              <a:t>WebElement</a:t>
            </a:r>
            <a:r>
              <a:rPr lang="en-US" altLang="zh-CN" dirty="0"/>
              <a:t> cheese =</a:t>
            </a:r>
            <a:r>
              <a:rPr lang="en-US" altLang="zh-CN" dirty="0" err="1"/>
              <a:t>driver.findElement</a:t>
            </a:r>
            <a:r>
              <a:rPr lang="en-US" altLang="zh-CN" dirty="0"/>
              <a:t>(</a:t>
            </a:r>
            <a:r>
              <a:rPr lang="en-US" altLang="zh-CN" sz="3200" b="1" dirty="0" err="1">
                <a:solidFill>
                  <a:srgbClr val="D00000"/>
                </a:solidFill>
                <a:effectLst>
                  <a:outerShdw blurRad="38100" dist="38100" dir="2700000" algn="tl">
                    <a:srgbClr val="000000">
                      <a:alpha val="43137"/>
                    </a:srgbClr>
                  </a:outerShdw>
                </a:effectLst>
              </a:rPr>
              <a:t>By.linkText</a:t>
            </a:r>
            <a:r>
              <a:rPr lang="en-US" altLang="zh-CN" sz="3200" b="1" dirty="0">
                <a:solidFill>
                  <a:srgbClr val="D00000"/>
                </a:solidFill>
                <a:effectLst>
                  <a:outerShdw blurRad="38100" dist="38100" dir="2700000" algn="tl">
                    <a:srgbClr val="000000">
                      <a:alpha val="43137"/>
                    </a:srgbClr>
                  </a:outerShdw>
                </a:effectLst>
              </a:rPr>
              <a:t>("cheese")</a:t>
            </a:r>
            <a:r>
              <a:rPr lang="en-US" altLang="zh-CN" dirty="0"/>
              <a:t>);</a:t>
            </a:r>
          </a:p>
        </p:txBody>
      </p:sp>
    </p:spTree>
  </p:cSld>
  <p:clrMapOvr>
    <a:masterClrMapping/>
  </p:clrMapOvr>
  <p:transition>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灯片编号占位符 3"/>
          <p:cNvSpPr>
            <a:spLocks noGrp="1"/>
          </p:cNvSpPr>
          <p:nvPr>
            <p:ph type="sldNum" sz="quarter" idx="10"/>
          </p:nvPr>
        </p:nvSpPr>
        <p:spPr>
          <a:noFill/>
        </p:spPr>
        <p:txBody>
          <a:bodyPr/>
          <a:lstStyle/>
          <a:p>
            <a:fld id="{3ECD0C3E-761A-4F06-AC18-BE017E3EDD3E}" type="slidenum">
              <a:rPr lang="zh-CN" altLang="en-US" smtClean="0">
                <a:latin typeface="Arial" charset="0"/>
                <a:ea typeface="宋体" charset="-122"/>
              </a:rPr>
              <a:pPr/>
              <a:t>67</a:t>
            </a:fld>
            <a:endParaRPr lang="en-US" altLang="zh-CN">
              <a:latin typeface="Arial" charset="0"/>
              <a:ea typeface="宋体" charset="-122"/>
            </a:endParaRPr>
          </a:p>
        </p:txBody>
      </p:sp>
      <p:sp>
        <p:nvSpPr>
          <p:cNvPr id="139266" name="日期占位符 4"/>
          <p:cNvSpPr>
            <a:spLocks noGrp="1"/>
          </p:cNvSpPr>
          <p:nvPr>
            <p:ph type="dt" sz="quarter" idx="11"/>
          </p:nvPr>
        </p:nvSpPr>
        <p:spPr>
          <a:noFill/>
          <a:ln>
            <a:miter lim="800000"/>
            <a:headEnd/>
            <a:tailEnd/>
          </a:ln>
        </p:spPr>
        <p:txBody>
          <a:bodyPr/>
          <a:lstStyle/>
          <a:p>
            <a:fld id="{49FF0D27-12F1-42B3-9CC4-27C41E1EA64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39267" name="Rectangle 2"/>
          <p:cNvSpPr>
            <a:spLocks noGrp="1" noChangeArrowheads="1"/>
          </p:cNvSpPr>
          <p:nvPr>
            <p:ph type="title"/>
          </p:nvPr>
        </p:nvSpPr>
        <p:spPr/>
        <p:txBody>
          <a:bodyPr/>
          <a:lstStyle/>
          <a:p>
            <a:pPr eaLnBrk="1" hangingPunct="1"/>
            <a:r>
              <a:rPr lang="zh-CN" altLang="en-US"/>
              <a:t>如何对页面元素进行操作</a:t>
            </a:r>
          </a:p>
        </p:txBody>
      </p:sp>
      <p:sp>
        <p:nvSpPr>
          <p:cNvPr id="112645" name="Rectangle 3"/>
          <p:cNvSpPr>
            <a:spLocks noGrp="1" noChangeArrowheads="1"/>
          </p:cNvSpPr>
          <p:nvPr>
            <p:ph type="body" idx="1"/>
          </p:nvPr>
        </p:nvSpPr>
        <p:spPr>
          <a:xfrm>
            <a:off x="863600" y="1376363"/>
            <a:ext cx="7848600" cy="5005387"/>
          </a:xfrm>
        </p:spPr>
        <p:txBody>
          <a:bodyPr/>
          <a:lstStyle/>
          <a:p>
            <a:pPr eaLnBrk="1" hangingPunct="1">
              <a:lnSpc>
                <a:spcPct val="90000"/>
              </a:lnSpc>
              <a:defRPr/>
            </a:pPr>
            <a:r>
              <a:rPr lang="zh-CN" altLang="en-US" dirty="0"/>
              <a:t>输入框（</a:t>
            </a:r>
            <a:r>
              <a:rPr lang="en-US" altLang="zh-CN" dirty="0"/>
              <a:t>text field or </a:t>
            </a:r>
            <a:r>
              <a:rPr lang="en-US" altLang="zh-CN" dirty="0" err="1"/>
              <a:t>textarea</a:t>
            </a:r>
            <a:r>
              <a:rPr lang="zh-CN" altLang="en-US" dirty="0"/>
              <a:t>）</a:t>
            </a:r>
          </a:p>
          <a:p>
            <a:pPr lvl="1" eaLnBrk="1" hangingPunct="1">
              <a:lnSpc>
                <a:spcPct val="90000"/>
              </a:lnSpc>
              <a:defRPr/>
            </a:pPr>
            <a:r>
              <a:rPr lang="zh-CN" altLang="en-US" dirty="0"/>
              <a:t>找到输入框元素：</a:t>
            </a:r>
          </a:p>
          <a:p>
            <a:pPr lvl="2" eaLnBrk="1" hangingPunct="1">
              <a:lnSpc>
                <a:spcPct val="90000"/>
              </a:lnSpc>
              <a:defRPr/>
            </a:pPr>
            <a:r>
              <a:rPr lang="en-US" altLang="zh-CN" b="1" dirty="0" err="1">
                <a:solidFill>
                  <a:srgbClr val="D00000"/>
                </a:solidFill>
                <a:effectLst>
                  <a:outerShdw blurRad="38100" dist="38100" dir="2700000" algn="tl">
                    <a:srgbClr val="000000">
                      <a:alpha val="43137"/>
                    </a:srgbClr>
                  </a:outerShdw>
                </a:effectLst>
              </a:rPr>
              <a:t>WebElement</a:t>
            </a:r>
            <a:r>
              <a:rPr lang="en-US" altLang="zh-CN" b="1" dirty="0">
                <a:solidFill>
                  <a:srgbClr val="D00000"/>
                </a:solidFill>
                <a:effectLst>
                  <a:outerShdw blurRad="38100" dist="38100" dir="2700000" algn="tl">
                    <a:srgbClr val="000000">
                      <a:alpha val="43137"/>
                    </a:srgbClr>
                  </a:outerShdw>
                </a:effectLst>
              </a:rPr>
              <a:t> element = </a:t>
            </a:r>
            <a:r>
              <a:rPr lang="en-US" altLang="zh-CN" b="1" dirty="0" err="1">
                <a:solidFill>
                  <a:srgbClr val="D00000"/>
                </a:solidFill>
                <a:effectLst>
                  <a:outerShdw blurRad="38100" dist="38100" dir="2700000" algn="tl">
                    <a:srgbClr val="000000">
                      <a:alpha val="43137"/>
                    </a:srgbClr>
                  </a:outerShdw>
                </a:effectLst>
              </a:rPr>
              <a:t>driver.findElement</a:t>
            </a:r>
            <a:r>
              <a:rPr lang="en-US" altLang="zh-CN" b="1" dirty="0">
                <a:solidFill>
                  <a:srgbClr val="D00000"/>
                </a:solidFill>
                <a:effectLst>
                  <a:outerShdw blurRad="38100" dist="38100" dir="2700000" algn="tl">
                    <a:srgbClr val="000000">
                      <a:alpha val="43137"/>
                    </a:srgbClr>
                  </a:outerShdw>
                </a:effectLst>
              </a:rPr>
              <a:t>(By.id("</a:t>
            </a:r>
            <a:r>
              <a:rPr lang="en-US" altLang="zh-CN" b="1" dirty="0" err="1">
                <a:solidFill>
                  <a:srgbClr val="D00000"/>
                </a:solidFill>
                <a:effectLst>
                  <a:outerShdw blurRad="38100" dist="38100" dir="2700000" algn="tl">
                    <a:srgbClr val="000000">
                      <a:alpha val="43137"/>
                    </a:srgbClr>
                  </a:outerShdw>
                </a:effectLst>
              </a:rPr>
              <a:t>passwd</a:t>
            </a:r>
            <a:r>
              <a:rPr lang="en-US" altLang="zh-CN" b="1" dirty="0">
                <a:solidFill>
                  <a:srgbClr val="D00000"/>
                </a:solidFill>
                <a:effectLst>
                  <a:outerShdw blurRad="38100" dist="38100" dir="2700000" algn="tl">
                    <a:srgbClr val="000000">
                      <a:alpha val="43137"/>
                    </a:srgbClr>
                  </a:outerShdw>
                </a:effectLst>
              </a:rPr>
              <a:t>-id"));</a:t>
            </a:r>
          </a:p>
          <a:p>
            <a:pPr lvl="1" eaLnBrk="1" hangingPunct="1">
              <a:lnSpc>
                <a:spcPct val="90000"/>
              </a:lnSpc>
              <a:defRPr/>
            </a:pPr>
            <a:r>
              <a:rPr lang="zh-CN" altLang="en-US" dirty="0"/>
              <a:t>在输入框中输入内容：</a:t>
            </a:r>
          </a:p>
          <a:p>
            <a:pPr lvl="2" eaLnBrk="1" hangingPunct="1">
              <a:lnSpc>
                <a:spcPct val="90000"/>
              </a:lnSpc>
              <a:defRPr/>
            </a:pPr>
            <a:r>
              <a:rPr lang="en-US" altLang="zh-CN" b="1" dirty="0" err="1">
                <a:solidFill>
                  <a:srgbClr val="D00000"/>
                </a:solidFill>
                <a:effectLst>
                  <a:outerShdw blurRad="38100" dist="38100" dir="2700000" algn="tl">
                    <a:srgbClr val="000000">
                      <a:alpha val="43137"/>
                    </a:srgbClr>
                  </a:outerShdw>
                </a:effectLst>
              </a:rPr>
              <a:t>element.sendKeys</a:t>
            </a:r>
            <a:r>
              <a:rPr lang="en-US" altLang="zh-CN" b="1" dirty="0">
                <a:solidFill>
                  <a:srgbClr val="D00000"/>
                </a:solidFill>
                <a:effectLst>
                  <a:outerShdw blurRad="38100" dist="38100" dir="2700000" algn="tl">
                    <a:srgbClr val="000000">
                      <a:alpha val="43137"/>
                    </a:srgbClr>
                  </a:outerShdw>
                </a:effectLst>
              </a:rPr>
              <a:t>(“test”);</a:t>
            </a:r>
          </a:p>
          <a:p>
            <a:pPr lvl="1" eaLnBrk="1" hangingPunct="1">
              <a:lnSpc>
                <a:spcPct val="90000"/>
              </a:lnSpc>
              <a:defRPr/>
            </a:pPr>
            <a:r>
              <a:rPr lang="zh-CN" altLang="en-US" dirty="0"/>
              <a:t>将输入框清空：</a:t>
            </a:r>
          </a:p>
          <a:p>
            <a:pPr lvl="2" eaLnBrk="1" hangingPunct="1">
              <a:lnSpc>
                <a:spcPct val="90000"/>
              </a:lnSpc>
              <a:defRPr/>
            </a:pPr>
            <a:r>
              <a:rPr lang="en-US" altLang="zh-CN" b="1" dirty="0" err="1">
                <a:solidFill>
                  <a:srgbClr val="D00000"/>
                </a:solidFill>
                <a:effectLst>
                  <a:outerShdw blurRad="38100" dist="38100" dir="2700000" algn="tl">
                    <a:srgbClr val="000000">
                      <a:alpha val="43137"/>
                    </a:srgbClr>
                  </a:outerShdw>
                </a:effectLst>
              </a:rPr>
              <a:t>element.clear</a:t>
            </a:r>
            <a:r>
              <a:rPr lang="en-US" altLang="zh-CN" b="1" dirty="0">
                <a:solidFill>
                  <a:srgbClr val="D00000"/>
                </a:solidFill>
                <a:effectLst>
                  <a:outerShdw blurRad="38100" dist="38100" dir="2700000" algn="tl">
                    <a:srgbClr val="000000">
                      <a:alpha val="43137"/>
                    </a:srgbClr>
                  </a:outerShdw>
                </a:effectLst>
              </a:rPr>
              <a:t>();</a:t>
            </a:r>
          </a:p>
          <a:p>
            <a:pPr lvl="1" eaLnBrk="1" hangingPunct="1">
              <a:lnSpc>
                <a:spcPct val="90000"/>
              </a:lnSpc>
              <a:defRPr/>
            </a:pPr>
            <a:r>
              <a:rPr lang="zh-CN" altLang="en-US" dirty="0"/>
              <a:t>获取输入框的文本内容：</a:t>
            </a:r>
          </a:p>
          <a:p>
            <a:pPr lvl="2" eaLnBrk="1" hangingPunct="1">
              <a:lnSpc>
                <a:spcPct val="90000"/>
              </a:lnSpc>
              <a:defRPr/>
            </a:pPr>
            <a:r>
              <a:rPr lang="en-US" altLang="zh-CN" b="1" dirty="0" err="1">
                <a:solidFill>
                  <a:srgbClr val="D00000"/>
                </a:solidFill>
                <a:effectLst>
                  <a:outerShdw blurRad="38100" dist="38100" dir="2700000" algn="tl">
                    <a:srgbClr val="000000">
                      <a:alpha val="43137"/>
                    </a:srgbClr>
                  </a:outerShdw>
                </a:effectLst>
              </a:rPr>
              <a:t>element.getText</a:t>
            </a:r>
            <a:r>
              <a:rPr lang="en-US" altLang="zh-CN" b="1" dirty="0">
                <a:solidFill>
                  <a:srgbClr val="D00000"/>
                </a:solidFill>
                <a:effectLst>
                  <a:outerShdw blurRad="38100" dist="38100" dir="2700000" algn="tl">
                    <a:srgbClr val="000000">
                      <a:alpha val="43137"/>
                    </a:srgbClr>
                  </a:outerShdw>
                </a:effectLst>
              </a:rPr>
              <a:t>();</a:t>
            </a:r>
          </a:p>
        </p:txBody>
      </p:sp>
    </p:spTree>
  </p:cSld>
  <p:clrMapOvr>
    <a:masterClrMapping/>
  </p:clrMapOvr>
  <p:transition>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灯片编号占位符 3"/>
          <p:cNvSpPr>
            <a:spLocks noGrp="1"/>
          </p:cNvSpPr>
          <p:nvPr>
            <p:ph type="sldNum" sz="quarter" idx="10"/>
          </p:nvPr>
        </p:nvSpPr>
        <p:spPr>
          <a:noFill/>
        </p:spPr>
        <p:txBody>
          <a:bodyPr/>
          <a:lstStyle/>
          <a:p>
            <a:fld id="{B8B3DED0-18D8-4C87-89B7-EE356A5E1A55}" type="slidenum">
              <a:rPr lang="zh-CN" altLang="en-US" smtClean="0">
                <a:latin typeface="Arial" charset="0"/>
                <a:ea typeface="宋体" charset="-122"/>
              </a:rPr>
              <a:pPr/>
              <a:t>68</a:t>
            </a:fld>
            <a:endParaRPr lang="en-US" altLang="zh-CN">
              <a:latin typeface="Arial" charset="0"/>
              <a:ea typeface="宋体" charset="-122"/>
            </a:endParaRPr>
          </a:p>
        </p:txBody>
      </p:sp>
      <p:sp>
        <p:nvSpPr>
          <p:cNvPr id="140290" name="日期占位符 4"/>
          <p:cNvSpPr>
            <a:spLocks noGrp="1"/>
          </p:cNvSpPr>
          <p:nvPr>
            <p:ph type="dt" sz="quarter" idx="11"/>
          </p:nvPr>
        </p:nvSpPr>
        <p:spPr>
          <a:noFill/>
          <a:ln>
            <a:miter lim="800000"/>
            <a:headEnd/>
            <a:tailEnd/>
          </a:ln>
        </p:spPr>
        <p:txBody>
          <a:bodyPr/>
          <a:lstStyle/>
          <a:p>
            <a:fld id="{D67AB763-A806-49E3-9A76-848DE681195B}"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0291" name="Rectangle 2"/>
          <p:cNvSpPr>
            <a:spLocks noGrp="1" noChangeArrowheads="1"/>
          </p:cNvSpPr>
          <p:nvPr>
            <p:ph type="title"/>
          </p:nvPr>
        </p:nvSpPr>
        <p:spPr/>
        <p:txBody>
          <a:bodyPr/>
          <a:lstStyle/>
          <a:p>
            <a:pPr eaLnBrk="1" hangingPunct="1"/>
            <a:r>
              <a:rPr lang="zh-CN" altLang="en-US">
                <a:sym typeface="Arial" charset="0"/>
              </a:rPr>
              <a:t>下拉选择框</a:t>
            </a:r>
            <a:r>
              <a:rPr lang="en-US" altLang="zh-CN">
                <a:sym typeface="Arial" charset="0"/>
              </a:rPr>
              <a:t>(Select)</a:t>
            </a:r>
          </a:p>
        </p:txBody>
      </p:sp>
      <p:sp>
        <p:nvSpPr>
          <p:cNvPr id="140292" name="Rectangle 3"/>
          <p:cNvSpPr>
            <a:spLocks noGrp="1" noChangeArrowheads="1"/>
          </p:cNvSpPr>
          <p:nvPr>
            <p:ph type="body" idx="1"/>
          </p:nvPr>
        </p:nvSpPr>
        <p:spPr>
          <a:xfrm>
            <a:off x="395288" y="1089025"/>
            <a:ext cx="8389937" cy="5435600"/>
          </a:xfrm>
        </p:spPr>
        <p:txBody>
          <a:bodyPr/>
          <a:lstStyle/>
          <a:p>
            <a:pPr eaLnBrk="1" hangingPunct="1"/>
            <a:r>
              <a:rPr lang="zh-CN" altLang="en-US" sz="2400"/>
              <a:t>找到下拉选择框的元素：</a:t>
            </a:r>
          </a:p>
          <a:p>
            <a:pPr lvl="1" eaLnBrk="1" hangingPunct="1"/>
            <a:r>
              <a:rPr lang="en-US" altLang="zh-CN" sz="2000"/>
              <a:t>Select select = new Select(driver.findElement(By.id(“depart"))); </a:t>
            </a:r>
          </a:p>
          <a:p>
            <a:pPr eaLnBrk="1" hangingPunct="1"/>
            <a:r>
              <a:rPr lang="zh-CN" altLang="en-US" sz="2400"/>
              <a:t>选择对应的选择项：</a:t>
            </a:r>
          </a:p>
          <a:p>
            <a:pPr lvl="1" eaLnBrk="1" hangingPunct="1"/>
            <a:r>
              <a:rPr lang="en-US" altLang="zh-CN" sz="2000"/>
              <a:t>select.selectByVisibleText(“Denver”);</a:t>
            </a:r>
          </a:p>
          <a:p>
            <a:pPr lvl="1" eaLnBrk="1" hangingPunct="1"/>
            <a:r>
              <a:rPr lang="en-US" altLang="zh-CN" sz="2000"/>
              <a:t>select.selectByValue(“Denver”); </a:t>
            </a:r>
          </a:p>
          <a:p>
            <a:pPr lvl="1" eaLnBrk="1" hangingPunct="1"/>
            <a:r>
              <a:rPr lang="en-US" altLang="zh-CN" sz="2000"/>
              <a:t>select.selectByIndex(10);</a:t>
            </a:r>
          </a:p>
          <a:p>
            <a:pPr eaLnBrk="1" hangingPunct="1"/>
            <a:r>
              <a:rPr lang="zh-CN" altLang="en-US" sz="2400"/>
              <a:t>不选择对应的选择项：</a:t>
            </a:r>
          </a:p>
          <a:p>
            <a:pPr lvl="1" eaLnBrk="1" hangingPunct="1"/>
            <a:r>
              <a:rPr lang="en-US" altLang="zh-CN" sz="2000"/>
              <a:t>select.deselectAll();</a:t>
            </a:r>
          </a:p>
          <a:p>
            <a:pPr lvl="1" eaLnBrk="1" hangingPunct="1"/>
            <a:r>
              <a:rPr lang="en-US" altLang="zh-CN" sz="2000"/>
              <a:t>select.deselectByValue(“Denver”);</a:t>
            </a:r>
          </a:p>
          <a:p>
            <a:pPr lvl="1" eaLnBrk="1" hangingPunct="1"/>
            <a:r>
              <a:rPr lang="en-US" altLang="zh-CN" sz="2000"/>
              <a:t>select.deselectByVisibleText(“Denver”);</a:t>
            </a:r>
          </a:p>
          <a:p>
            <a:pPr eaLnBrk="1" hangingPunct="1"/>
            <a:r>
              <a:rPr lang="zh-CN" altLang="en-US" sz="2400"/>
              <a:t>获取选择项的值：</a:t>
            </a:r>
          </a:p>
          <a:p>
            <a:pPr lvl="1" eaLnBrk="1" hangingPunct="1"/>
            <a:r>
              <a:rPr lang="en-US" altLang="zh-CN" sz="2000"/>
              <a:t>select.getAllSelectedOptions();</a:t>
            </a:r>
          </a:p>
          <a:p>
            <a:pPr lvl="1" eaLnBrk="1" hangingPunct="1"/>
            <a:r>
              <a:rPr lang="en-US" altLang="zh-CN" sz="2000"/>
              <a:t>select.getFirstSelectedOption();</a:t>
            </a:r>
          </a:p>
        </p:txBody>
      </p:sp>
    </p:spTree>
  </p:cSld>
  <p:clrMapOvr>
    <a:masterClrMapping/>
  </p:clrMapOvr>
  <p:transition>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灯片编号占位符 3"/>
          <p:cNvSpPr>
            <a:spLocks noGrp="1"/>
          </p:cNvSpPr>
          <p:nvPr>
            <p:ph type="sldNum" sz="quarter" idx="10"/>
          </p:nvPr>
        </p:nvSpPr>
        <p:spPr>
          <a:noFill/>
        </p:spPr>
        <p:txBody>
          <a:bodyPr/>
          <a:lstStyle/>
          <a:p>
            <a:fld id="{3C6FAF79-018F-4AB6-B2BB-A9BB7DB7DA67}" type="slidenum">
              <a:rPr lang="zh-CN" altLang="en-US" smtClean="0">
                <a:latin typeface="Arial" charset="0"/>
                <a:ea typeface="宋体" charset="-122"/>
              </a:rPr>
              <a:pPr/>
              <a:t>69</a:t>
            </a:fld>
            <a:endParaRPr lang="en-US" altLang="zh-CN">
              <a:latin typeface="Arial" charset="0"/>
              <a:ea typeface="宋体" charset="-122"/>
            </a:endParaRPr>
          </a:p>
        </p:txBody>
      </p:sp>
      <p:sp>
        <p:nvSpPr>
          <p:cNvPr id="141314" name="日期占位符 4"/>
          <p:cNvSpPr>
            <a:spLocks noGrp="1"/>
          </p:cNvSpPr>
          <p:nvPr>
            <p:ph type="dt" sz="quarter" idx="11"/>
          </p:nvPr>
        </p:nvSpPr>
        <p:spPr>
          <a:noFill/>
          <a:ln>
            <a:miter lim="800000"/>
            <a:headEnd/>
            <a:tailEnd/>
          </a:ln>
        </p:spPr>
        <p:txBody>
          <a:bodyPr/>
          <a:lstStyle/>
          <a:p>
            <a:fld id="{BA701041-A04C-4A67-8494-391EC335C0E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1315" name="Rectangle 2"/>
          <p:cNvSpPr>
            <a:spLocks noGrp="1" noChangeArrowheads="1"/>
          </p:cNvSpPr>
          <p:nvPr>
            <p:ph type="title"/>
          </p:nvPr>
        </p:nvSpPr>
        <p:spPr/>
        <p:txBody>
          <a:bodyPr/>
          <a:lstStyle/>
          <a:p>
            <a:pPr eaLnBrk="1" hangingPunct="1"/>
            <a:r>
              <a:rPr lang="zh-CN" altLang="en-US"/>
              <a:t>单选项</a:t>
            </a:r>
            <a:r>
              <a:rPr lang="en-US" altLang="zh-CN"/>
              <a:t>(Radio Button)</a:t>
            </a:r>
          </a:p>
        </p:txBody>
      </p:sp>
      <p:sp>
        <p:nvSpPr>
          <p:cNvPr id="141316" name="Rectangle 3"/>
          <p:cNvSpPr>
            <a:spLocks noGrp="1" noChangeArrowheads="1"/>
          </p:cNvSpPr>
          <p:nvPr>
            <p:ph type="body" idx="1"/>
          </p:nvPr>
        </p:nvSpPr>
        <p:spPr>
          <a:xfrm>
            <a:off x="827088" y="1089025"/>
            <a:ext cx="8316912" cy="5111750"/>
          </a:xfrm>
        </p:spPr>
        <p:txBody>
          <a:bodyPr/>
          <a:lstStyle/>
          <a:p>
            <a:pPr eaLnBrk="1" hangingPunct="1">
              <a:lnSpc>
                <a:spcPct val="80000"/>
              </a:lnSpc>
            </a:pPr>
            <a:r>
              <a:rPr lang="zh-CN" altLang="en-US" sz="3600"/>
              <a:t>找到单选框元素：</a:t>
            </a:r>
          </a:p>
          <a:p>
            <a:pPr lvl="1" eaLnBrk="1" hangingPunct="1">
              <a:lnSpc>
                <a:spcPct val="80000"/>
              </a:lnSpc>
            </a:pPr>
            <a:r>
              <a:rPr lang="en-US" altLang="zh-CN" sz="3200"/>
              <a:t>WebElement bookMode = driver.findElement(By.id("BookMode"));</a:t>
            </a:r>
          </a:p>
          <a:p>
            <a:pPr eaLnBrk="1" hangingPunct="1">
              <a:lnSpc>
                <a:spcPct val="80000"/>
              </a:lnSpc>
            </a:pPr>
            <a:r>
              <a:rPr lang="zh-CN" altLang="en-US" sz="3600"/>
              <a:t>选择某个单选项：</a:t>
            </a:r>
          </a:p>
          <a:p>
            <a:pPr lvl="1" eaLnBrk="1" hangingPunct="1">
              <a:lnSpc>
                <a:spcPct val="80000"/>
              </a:lnSpc>
            </a:pPr>
            <a:r>
              <a:rPr lang="en-US" altLang="zh-CN" sz="3200"/>
              <a:t>bookMode.click();</a:t>
            </a:r>
          </a:p>
          <a:p>
            <a:pPr eaLnBrk="1" hangingPunct="1">
              <a:lnSpc>
                <a:spcPct val="80000"/>
              </a:lnSpc>
            </a:pPr>
            <a:r>
              <a:rPr lang="zh-CN" altLang="en-US" sz="3600"/>
              <a:t>清空某个单选项：</a:t>
            </a:r>
          </a:p>
          <a:p>
            <a:pPr lvl="1" eaLnBrk="1" hangingPunct="1">
              <a:lnSpc>
                <a:spcPct val="80000"/>
              </a:lnSpc>
            </a:pPr>
            <a:r>
              <a:rPr lang="en-US" altLang="zh-CN" sz="3200"/>
              <a:t>bookMode.clear();</a:t>
            </a:r>
          </a:p>
          <a:p>
            <a:pPr eaLnBrk="1" hangingPunct="1">
              <a:lnSpc>
                <a:spcPct val="80000"/>
              </a:lnSpc>
            </a:pPr>
            <a:r>
              <a:rPr lang="zh-CN" altLang="en-US" sz="3600"/>
              <a:t>判断某个单选项是否已经被选择：</a:t>
            </a:r>
          </a:p>
          <a:p>
            <a:pPr lvl="1" eaLnBrk="1" hangingPunct="1">
              <a:lnSpc>
                <a:spcPct val="80000"/>
              </a:lnSpc>
            </a:pPr>
            <a:r>
              <a:rPr lang="en-US" altLang="zh-CN" sz="3200"/>
              <a:t>bookMode.isSelected();</a:t>
            </a:r>
            <a:endParaRPr lang="zh-CN" altLang="en-US" sz="3200"/>
          </a:p>
        </p:txBody>
      </p:sp>
    </p:spTree>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1"/>
          <p:cNvSpPr>
            <a:spLocks noGrp="1"/>
          </p:cNvSpPr>
          <p:nvPr>
            <p:ph type="sldNum" sz="quarter" idx="10"/>
          </p:nvPr>
        </p:nvSpPr>
        <p:spPr>
          <a:noFill/>
        </p:spPr>
        <p:txBody>
          <a:bodyPr/>
          <a:lstStyle/>
          <a:p>
            <a:fld id="{6E743A12-1789-436A-BD3A-23B299B3B673}" type="slidenum">
              <a:rPr lang="zh-CN" altLang="en-US" smtClean="0">
                <a:latin typeface="Arial" charset="0"/>
                <a:ea typeface="宋体" charset="-122"/>
              </a:rPr>
              <a:pPr/>
              <a:t>7</a:t>
            </a:fld>
            <a:endParaRPr lang="en-US" altLang="zh-CN">
              <a:latin typeface="Arial" charset="0"/>
              <a:ea typeface="宋体" charset="-122"/>
            </a:endParaRPr>
          </a:p>
        </p:txBody>
      </p:sp>
      <p:sp>
        <p:nvSpPr>
          <p:cNvPr id="38914" name="日期占位符 2"/>
          <p:cNvSpPr>
            <a:spLocks noGrp="1"/>
          </p:cNvSpPr>
          <p:nvPr>
            <p:ph type="dt" sz="quarter" idx="11"/>
          </p:nvPr>
        </p:nvSpPr>
        <p:spPr>
          <a:noFill/>
          <a:ln>
            <a:miter lim="800000"/>
            <a:headEnd/>
            <a:tailEnd/>
          </a:ln>
        </p:spPr>
        <p:txBody>
          <a:bodyPr/>
          <a:lstStyle/>
          <a:p>
            <a:fld id="{F1AAB597-6A1A-4882-9670-8425C63EB952}" type="datetime11">
              <a:rPr lang="zh-CN" altLang="en-US" smtClean="0">
                <a:latin typeface="Arial" charset="0"/>
                <a:ea typeface="宋体" charset="-122"/>
              </a:rPr>
              <a:pPr/>
              <a:t>06:27:48</a:t>
            </a:fld>
            <a:endParaRPr lang="en-US" altLang="zh-CN">
              <a:latin typeface="Arial" charset="0"/>
              <a:ea typeface="宋体" charset="-122"/>
            </a:endParaRPr>
          </a:p>
        </p:txBody>
      </p:sp>
      <p:sp>
        <p:nvSpPr>
          <p:cNvPr id="38915" name="Rectangle 2"/>
          <p:cNvSpPr>
            <a:spLocks noGrp="1" noChangeArrowheads="1"/>
          </p:cNvSpPr>
          <p:nvPr>
            <p:ph type="title" idx="4294967295"/>
          </p:nvPr>
        </p:nvSpPr>
        <p:spPr>
          <a:xfrm>
            <a:off x="1943100" y="336550"/>
            <a:ext cx="6740525" cy="463550"/>
          </a:xfrm>
        </p:spPr>
        <p:txBody>
          <a:bodyPr/>
          <a:lstStyle/>
          <a:p>
            <a:pPr eaLnBrk="1" hangingPunct="1"/>
            <a:r>
              <a:rPr lang="en-US" altLang="zh-CN"/>
              <a:t>9.1.1 </a:t>
            </a:r>
            <a:r>
              <a:rPr lang="zh-CN" altLang="en-US"/>
              <a:t>手工测试的局限性</a:t>
            </a:r>
          </a:p>
        </p:txBody>
      </p:sp>
      <p:sp>
        <p:nvSpPr>
          <p:cNvPr id="1685509" name="Rectangle 5"/>
          <p:cNvSpPr>
            <a:spLocks noChangeArrowheads="1"/>
          </p:cNvSpPr>
          <p:nvPr/>
        </p:nvSpPr>
        <p:spPr bwMode="auto">
          <a:xfrm>
            <a:off x="466725" y="1208088"/>
            <a:ext cx="8174038" cy="4524375"/>
          </a:xfrm>
          <a:prstGeom prst="rect">
            <a:avLst/>
          </a:prstGeom>
          <a:noFill/>
          <a:ln w="9525" algn="ctr">
            <a:noFill/>
            <a:miter lim="800000"/>
            <a:headEnd/>
            <a:tailEnd/>
          </a:ln>
          <a:effectLst/>
        </p:spPr>
        <p:txBody>
          <a:bodyPr anchor="ctr">
            <a:spAutoFit/>
          </a:bodyPr>
          <a:lstStyle>
            <a:lvl1pPr eaLnBrk="0" hangingPunct="0">
              <a:spcBef>
                <a:spcPct val="0"/>
              </a:spcBef>
              <a:tabLst>
                <a:tab pos="6191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spcBef>
                <a:spcPct val="0"/>
              </a:spcBef>
              <a:tabLst>
                <a:tab pos="6191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spcBef>
                <a:spcPct val="0"/>
              </a:spcBef>
              <a:tabLst>
                <a:tab pos="6191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spcBef>
                <a:spcPct val="0"/>
              </a:spcBef>
              <a:tabLst>
                <a:tab pos="6191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0"/>
              </a:spcBef>
              <a:tabLst>
                <a:tab pos="6191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6191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6191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6191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619125"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buClr>
                <a:schemeClr val="accent1"/>
              </a:buClr>
              <a:buSzPct val="75000"/>
              <a:buFont typeface="Wingdings" panose="05000000000000000000" pitchFamily="2" charset="2"/>
              <a:buChar char="p"/>
              <a:defRPr/>
            </a:pPr>
            <a:r>
              <a:rPr lang="zh-CN" altLang="en-US" sz="2400" dirty="0">
                <a:latin typeface="华文细黑" panose="02010600040101010101" pitchFamily="2" charset="-122"/>
                <a:ea typeface="华文细黑" panose="02010600040101010101" pitchFamily="2" charset="-122"/>
              </a:rPr>
              <a:t> 通过手工测试</a:t>
            </a:r>
            <a:r>
              <a:rPr lang="zh-CN" altLang="en-US" sz="2400" dirty="0">
                <a:solidFill>
                  <a:srgbClr val="0070C0"/>
                </a:solidFill>
                <a:latin typeface="+mn-lt"/>
                <a:ea typeface="华文细黑" panose="02010600040101010101" pitchFamily="2" charset="-122"/>
              </a:rPr>
              <a:t>（</a:t>
            </a:r>
            <a:r>
              <a:rPr lang="en-US" altLang="zh-CN" sz="2400" dirty="0">
                <a:solidFill>
                  <a:srgbClr val="0070C0"/>
                </a:solidFill>
                <a:latin typeface="+mn-lt"/>
                <a:ea typeface="华文细黑" panose="02010600040101010101" pitchFamily="2" charset="-122"/>
              </a:rPr>
              <a:t>manual test</a:t>
            </a:r>
            <a:r>
              <a:rPr lang="zh-CN" altLang="en-US" sz="2400" dirty="0">
                <a:solidFill>
                  <a:srgbClr val="0070C0"/>
                </a:solidFill>
                <a:latin typeface="+mn-lt"/>
                <a:ea typeface="华文细黑" panose="02010600040101010101" pitchFamily="2" charset="-122"/>
              </a:rPr>
              <a:t>）</a:t>
            </a:r>
            <a:r>
              <a:rPr lang="zh-CN" altLang="en-US" sz="2400" dirty="0">
                <a:latin typeface="华文细黑" panose="02010600040101010101" pitchFamily="2" charset="-122"/>
                <a:ea typeface="华文细黑" panose="02010600040101010101" pitchFamily="2" charset="-122"/>
              </a:rPr>
              <a:t>无法覆盖所有代码路径</a:t>
            </a:r>
            <a:endParaRPr lang="en-US" altLang="zh-CN" sz="2400" dirty="0">
              <a:latin typeface="华文细黑" panose="02010600040101010101" pitchFamily="2" charset="-122"/>
              <a:ea typeface="华文细黑" panose="02010600040101010101" pitchFamily="2" charset="-122"/>
            </a:endParaRPr>
          </a:p>
          <a:p>
            <a:pPr eaLnBrk="1" hangingPunct="1">
              <a:lnSpc>
                <a:spcPct val="110000"/>
              </a:lnSpc>
              <a:spcBef>
                <a:spcPct val="20000"/>
              </a:spcBef>
              <a:buClr>
                <a:schemeClr val="accent1"/>
              </a:buClr>
              <a:buSzPct val="75000"/>
              <a:buFont typeface="Wingdings" panose="05000000000000000000" pitchFamily="2" charset="2"/>
              <a:buChar char="p"/>
              <a:defRPr/>
            </a:pPr>
            <a:r>
              <a:rPr lang="zh-CN" altLang="en-US" sz="2400" dirty="0">
                <a:latin typeface="华文细黑" panose="02010600040101010101" pitchFamily="2" charset="-122"/>
                <a:ea typeface="华文细黑" panose="02010600040101010101" pitchFamily="2" charset="-122"/>
              </a:rPr>
              <a:t> 许多与时序、死锁、资源冲突、多线程等有关的错误通过手工测试很难捕捉到</a:t>
            </a:r>
          </a:p>
          <a:p>
            <a:pPr eaLnBrk="1" hangingPunct="1">
              <a:lnSpc>
                <a:spcPct val="110000"/>
              </a:lnSpc>
              <a:spcBef>
                <a:spcPct val="20000"/>
              </a:spcBef>
              <a:buClr>
                <a:schemeClr val="accent1"/>
              </a:buClr>
              <a:buSzPct val="75000"/>
              <a:buFont typeface="Wingdings" panose="05000000000000000000" pitchFamily="2" charset="2"/>
              <a:buChar char="p"/>
              <a:defRPr/>
            </a:pPr>
            <a:r>
              <a:rPr lang="zh-CN" altLang="en-US" sz="2400" dirty="0">
                <a:latin typeface="华文细黑" panose="02010600040101010101" pitchFamily="2" charset="-122"/>
                <a:ea typeface="华文细黑" panose="02010600040101010101" pitchFamily="2" charset="-122"/>
              </a:rPr>
              <a:t> 在系统负载、性能测试时，需要模拟大量数据、或大量并发用户等各种应用场合时，也很难通过手工测试来进行</a:t>
            </a:r>
          </a:p>
          <a:p>
            <a:pPr eaLnBrk="1" hangingPunct="1">
              <a:lnSpc>
                <a:spcPct val="110000"/>
              </a:lnSpc>
              <a:spcBef>
                <a:spcPct val="20000"/>
              </a:spcBef>
              <a:buClr>
                <a:schemeClr val="accent1"/>
              </a:buClr>
              <a:buSzPct val="75000"/>
              <a:buFont typeface="Wingdings" panose="05000000000000000000" pitchFamily="2" charset="2"/>
              <a:buChar char="p"/>
              <a:defRPr/>
            </a:pPr>
            <a:r>
              <a:rPr lang="zh-CN" altLang="en-US" sz="2400" dirty="0">
                <a:latin typeface="华文细黑" panose="02010600040101010101" pitchFamily="2" charset="-122"/>
                <a:ea typeface="华文细黑" panose="02010600040101010101" pitchFamily="2" charset="-122"/>
              </a:rPr>
              <a:t> 在进行系统可靠性时，需要模拟系统运行十年、几十年，以验证系统能否稳定运行，也是手工测试无法模拟的</a:t>
            </a:r>
          </a:p>
          <a:p>
            <a:pPr eaLnBrk="1" hangingPunct="1">
              <a:lnSpc>
                <a:spcPct val="110000"/>
              </a:lnSpc>
              <a:spcBef>
                <a:spcPct val="20000"/>
              </a:spcBef>
              <a:buClr>
                <a:schemeClr val="accent1"/>
              </a:buClr>
              <a:buSzPct val="75000"/>
              <a:buFont typeface="Wingdings" panose="05000000000000000000" pitchFamily="2" charset="2"/>
              <a:buChar char="p"/>
              <a:defRPr/>
            </a:pPr>
            <a:r>
              <a:rPr lang="zh-CN" altLang="en-US" sz="2400" dirty="0">
                <a:latin typeface="华文细黑" panose="02010600040101010101" pitchFamily="2" charset="-122"/>
                <a:ea typeface="华文细黑" panose="02010600040101010101" pitchFamily="2" charset="-122"/>
              </a:rPr>
              <a:t> 如果有大量（几千）的测试用例，需要在短时间内完成，手工测试又怎么办呢？</a:t>
            </a:r>
          </a:p>
          <a:p>
            <a:pPr eaLnBrk="1" hangingPunct="1">
              <a:lnSpc>
                <a:spcPct val="110000"/>
              </a:lnSpc>
              <a:spcBef>
                <a:spcPct val="20000"/>
              </a:spcBef>
              <a:buClr>
                <a:schemeClr val="accent1"/>
              </a:buClr>
              <a:buSzPct val="75000"/>
              <a:buFont typeface="Wingdings" panose="05000000000000000000" pitchFamily="2" charset="2"/>
              <a:buChar char="p"/>
              <a:defRPr/>
            </a:pPr>
            <a:r>
              <a:rPr lang="zh-CN" altLang="en-US" sz="2400" dirty="0">
                <a:latin typeface="华文细黑" panose="02010600040101010101" pitchFamily="2" charset="-122"/>
                <a:ea typeface="华文细黑" panose="02010600040101010101" pitchFamily="2" charset="-122"/>
              </a:rPr>
              <a:t> 测试可以发现错误，并不能表明程序的正确性</a:t>
            </a:r>
            <a:endParaRPr lang="zh-CN" altLang="en-US" sz="2400" b="1" dirty="0">
              <a:effectLst>
                <a:outerShdw blurRad="38100" dist="38100" dir="2700000" algn="tl">
                  <a:srgbClr val="C0C0C0"/>
                </a:outerShdw>
              </a:effectLst>
              <a:latin typeface="华文细黑" panose="02010600040101010101" pitchFamily="2" charset="-122"/>
              <a:ea typeface="华文细黑" panose="02010600040101010101" pitchFamily="2"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85509">
                                            <p:txEl>
                                              <p:pRg st="1" end="1"/>
                                            </p:txEl>
                                          </p:spTgt>
                                        </p:tgtEl>
                                        <p:attrNameLst>
                                          <p:attrName>style.visibility</p:attrName>
                                        </p:attrNameLst>
                                      </p:cBhvr>
                                      <p:to>
                                        <p:strVal val="visible"/>
                                      </p:to>
                                    </p:set>
                                    <p:anim calcmode="lin" valueType="num">
                                      <p:cBhvr additive="base">
                                        <p:cTn id="7" dur="1000" fill="hold"/>
                                        <p:tgtEl>
                                          <p:spTgt spid="1685509">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6855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85509">
                                            <p:txEl>
                                              <p:pRg st="2" end="2"/>
                                            </p:txEl>
                                          </p:spTgt>
                                        </p:tgtEl>
                                        <p:attrNameLst>
                                          <p:attrName>style.visibility</p:attrName>
                                        </p:attrNameLst>
                                      </p:cBhvr>
                                      <p:to>
                                        <p:strVal val="visible"/>
                                      </p:to>
                                    </p:set>
                                    <p:anim calcmode="lin" valueType="num">
                                      <p:cBhvr additive="base">
                                        <p:cTn id="13" dur="1000" fill="hold"/>
                                        <p:tgtEl>
                                          <p:spTgt spid="1685509">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6855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85509">
                                            <p:txEl>
                                              <p:pRg st="3" end="3"/>
                                            </p:txEl>
                                          </p:spTgt>
                                        </p:tgtEl>
                                        <p:attrNameLst>
                                          <p:attrName>style.visibility</p:attrName>
                                        </p:attrNameLst>
                                      </p:cBhvr>
                                      <p:to>
                                        <p:strVal val="visible"/>
                                      </p:to>
                                    </p:set>
                                    <p:anim calcmode="lin" valueType="num">
                                      <p:cBhvr additive="base">
                                        <p:cTn id="19" dur="1000" fill="hold"/>
                                        <p:tgtEl>
                                          <p:spTgt spid="1685509">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168550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85509">
                                            <p:txEl>
                                              <p:pRg st="4" end="4"/>
                                            </p:txEl>
                                          </p:spTgt>
                                        </p:tgtEl>
                                        <p:attrNameLst>
                                          <p:attrName>style.visibility</p:attrName>
                                        </p:attrNameLst>
                                      </p:cBhvr>
                                      <p:to>
                                        <p:strVal val="visible"/>
                                      </p:to>
                                    </p:set>
                                    <p:anim calcmode="lin" valueType="num">
                                      <p:cBhvr additive="base">
                                        <p:cTn id="25" dur="1000" fill="hold"/>
                                        <p:tgtEl>
                                          <p:spTgt spid="1685509">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168550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85509">
                                            <p:txEl>
                                              <p:pRg st="5" end="5"/>
                                            </p:txEl>
                                          </p:spTgt>
                                        </p:tgtEl>
                                        <p:attrNameLst>
                                          <p:attrName>style.visibility</p:attrName>
                                        </p:attrNameLst>
                                      </p:cBhvr>
                                      <p:to>
                                        <p:strVal val="visible"/>
                                      </p:to>
                                    </p:set>
                                    <p:anim calcmode="lin" valueType="num">
                                      <p:cBhvr additive="base">
                                        <p:cTn id="31" dur="1000" fill="hold"/>
                                        <p:tgtEl>
                                          <p:spTgt spid="1685509">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68550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灯片编号占位符 3"/>
          <p:cNvSpPr>
            <a:spLocks noGrp="1"/>
          </p:cNvSpPr>
          <p:nvPr>
            <p:ph type="sldNum" sz="quarter" idx="10"/>
          </p:nvPr>
        </p:nvSpPr>
        <p:spPr>
          <a:noFill/>
        </p:spPr>
        <p:txBody>
          <a:bodyPr/>
          <a:lstStyle/>
          <a:p>
            <a:fld id="{9205F9C1-49D4-447A-896B-68947E77CC95}" type="slidenum">
              <a:rPr lang="zh-CN" altLang="en-US" smtClean="0">
                <a:latin typeface="Arial" charset="0"/>
                <a:ea typeface="宋体" charset="-122"/>
              </a:rPr>
              <a:pPr/>
              <a:t>70</a:t>
            </a:fld>
            <a:endParaRPr lang="en-US" altLang="zh-CN">
              <a:latin typeface="Arial" charset="0"/>
              <a:ea typeface="宋体" charset="-122"/>
            </a:endParaRPr>
          </a:p>
        </p:txBody>
      </p:sp>
      <p:sp>
        <p:nvSpPr>
          <p:cNvPr id="142338" name="日期占位符 4"/>
          <p:cNvSpPr>
            <a:spLocks noGrp="1"/>
          </p:cNvSpPr>
          <p:nvPr>
            <p:ph type="dt" sz="quarter" idx="11"/>
          </p:nvPr>
        </p:nvSpPr>
        <p:spPr>
          <a:noFill/>
          <a:ln>
            <a:miter lim="800000"/>
            <a:headEnd/>
            <a:tailEnd/>
          </a:ln>
        </p:spPr>
        <p:txBody>
          <a:bodyPr/>
          <a:lstStyle/>
          <a:p>
            <a:fld id="{8FD3D639-A238-4B8C-996C-D46D1E1AA41F}"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2339" name="Rectangle 2"/>
          <p:cNvSpPr>
            <a:spLocks noGrp="1" noChangeArrowheads="1"/>
          </p:cNvSpPr>
          <p:nvPr>
            <p:ph type="title"/>
          </p:nvPr>
        </p:nvSpPr>
        <p:spPr/>
        <p:txBody>
          <a:bodyPr/>
          <a:lstStyle/>
          <a:p>
            <a:pPr eaLnBrk="1" hangingPunct="1"/>
            <a:r>
              <a:rPr lang="zh-CN" altLang="en-US"/>
              <a:t>多选项</a:t>
            </a:r>
            <a:r>
              <a:rPr lang="en-US" altLang="zh-CN"/>
              <a:t>(checkbox)</a:t>
            </a:r>
          </a:p>
        </p:txBody>
      </p:sp>
      <p:sp>
        <p:nvSpPr>
          <p:cNvPr id="142340" name="Rectangle 3"/>
          <p:cNvSpPr>
            <a:spLocks noGrp="1" noChangeArrowheads="1"/>
          </p:cNvSpPr>
          <p:nvPr>
            <p:ph type="body" idx="1"/>
          </p:nvPr>
        </p:nvSpPr>
        <p:spPr>
          <a:xfrm>
            <a:off x="250825" y="1160463"/>
            <a:ext cx="8712200" cy="4751387"/>
          </a:xfrm>
        </p:spPr>
        <p:txBody>
          <a:bodyPr/>
          <a:lstStyle/>
          <a:p>
            <a:pPr eaLnBrk="1" hangingPunct="1"/>
            <a:r>
              <a:rPr lang="zh-CN" altLang="en-US" sz="3600"/>
              <a:t>多选项的操作和单选的差不多：</a:t>
            </a:r>
          </a:p>
          <a:p>
            <a:pPr lvl="1" eaLnBrk="1" hangingPunct="1"/>
            <a:r>
              <a:rPr lang="en-US" altLang="zh-CN" sz="3200"/>
              <a:t>WebElement checkbox =driver.findElement(By.id("myCheckbox"));</a:t>
            </a:r>
          </a:p>
          <a:p>
            <a:pPr lvl="1" eaLnBrk="1" hangingPunct="1"/>
            <a:r>
              <a:rPr lang="en-US" altLang="zh-CN" sz="3200"/>
              <a:t>checkbox.click(); </a:t>
            </a:r>
          </a:p>
          <a:p>
            <a:pPr lvl="1" eaLnBrk="1" hangingPunct="1"/>
            <a:r>
              <a:rPr lang="en-US" altLang="zh-CN" sz="3200"/>
              <a:t>checkbox.clear();</a:t>
            </a:r>
          </a:p>
          <a:p>
            <a:pPr lvl="1" eaLnBrk="1" hangingPunct="1"/>
            <a:r>
              <a:rPr lang="en-US" altLang="zh-CN" sz="3200"/>
              <a:t>checkbox.isSelected();</a:t>
            </a:r>
          </a:p>
          <a:p>
            <a:pPr lvl="1" eaLnBrk="1" hangingPunct="1"/>
            <a:r>
              <a:rPr lang="en-US" altLang="zh-CN" sz="3200"/>
              <a:t>checkbox.isEnabled();</a:t>
            </a:r>
          </a:p>
        </p:txBody>
      </p:sp>
    </p:spTree>
  </p:cSld>
  <p:clrMapOvr>
    <a:masterClrMapping/>
  </p:clrMapOvr>
  <p:transition>
    <p:cove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灯片编号占位符 3"/>
          <p:cNvSpPr>
            <a:spLocks noGrp="1"/>
          </p:cNvSpPr>
          <p:nvPr>
            <p:ph type="sldNum" sz="quarter" idx="10"/>
          </p:nvPr>
        </p:nvSpPr>
        <p:spPr>
          <a:noFill/>
        </p:spPr>
        <p:txBody>
          <a:bodyPr/>
          <a:lstStyle/>
          <a:p>
            <a:fld id="{8AEA32B1-71A6-41B8-AEC4-690177C19205}" type="slidenum">
              <a:rPr lang="zh-CN" altLang="en-US" smtClean="0">
                <a:latin typeface="Arial" charset="0"/>
                <a:ea typeface="宋体" charset="-122"/>
              </a:rPr>
              <a:pPr/>
              <a:t>71</a:t>
            </a:fld>
            <a:endParaRPr lang="en-US" altLang="zh-CN">
              <a:latin typeface="Arial" charset="0"/>
              <a:ea typeface="宋体" charset="-122"/>
            </a:endParaRPr>
          </a:p>
        </p:txBody>
      </p:sp>
      <p:sp>
        <p:nvSpPr>
          <p:cNvPr id="143362" name="日期占位符 4"/>
          <p:cNvSpPr>
            <a:spLocks noGrp="1"/>
          </p:cNvSpPr>
          <p:nvPr>
            <p:ph type="dt" sz="quarter" idx="11"/>
          </p:nvPr>
        </p:nvSpPr>
        <p:spPr>
          <a:noFill/>
          <a:ln>
            <a:miter lim="800000"/>
            <a:headEnd/>
            <a:tailEnd/>
          </a:ln>
        </p:spPr>
        <p:txBody>
          <a:bodyPr/>
          <a:lstStyle/>
          <a:p>
            <a:fld id="{B3E65BC0-47BF-4A8C-AA15-8A3C1BC38C83}"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3363" name="Rectangle 2"/>
          <p:cNvSpPr>
            <a:spLocks noGrp="1" noChangeArrowheads="1"/>
          </p:cNvSpPr>
          <p:nvPr>
            <p:ph type="title"/>
          </p:nvPr>
        </p:nvSpPr>
        <p:spPr/>
        <p:txBody>
          <a:bodyPr/>
          <a:lstStyle/>
          <a:p>
            <a:pPr eaLnBrk="1" hangingPunct="1"/>
            <a:r>
              <a:rPr lang="zh-CN" altLang="en-US"/>
              <a:t>按钮</a:t>
            </a:r>
            <a:r>
              <a:rPr lang="en-US" altLang="zh-CN"/>
              <a:t>(button)</a:t>
            </a:r>
          </a:p>
        </p:txBody>
      </p:sp>
      <p:sp>
        <p:nvSpPr>
          <p:cNvPr id="143364" name="Rectangle 3"/>
          <p:cNvSpPr>
            <a:spLocks noGrp="1" noChangeArrowheads="1"/>
          </p:cNvSpPr>
          <p:nvPr>
            <p:ph type="body" idx="1"/>
          </p:nvPr>
        </p:nvSpPr>
        <p:spPr>
          <a:xfrm>
            <a:off x="719138" y="993775"/>
            <a:ext cx="7772400" cy="4751388"/>
          </a:xfrm>
        </p:spPr>
        <p:txBody>
          <a:bodyPr/>
          <a:lstStyle/>
          <a:p>
            <a:pPr eaLnBrk="1" hangingPunct="1"/>
            <a:r>
              <a:rPr lang="zh-CN" altLang="en-US"/>
              <a:t>找到按钮元素：</a:t>
            </a:r>
          </a:p>
          <a:p>
            <a:pPr lvl="1" eaLnBrk="1" hangingPunct="1"/>
            <a:r>
              <a:rPr lang="en-US" altLang="zh-CN"/>
              <a:t>WebElement saveButton = driver.findElement(By.id("save"));</a:t>
            </a:r>
          </a:p>
          <a:p>
            <a:pPr lvl="1" eaLnBrk="1" hangingPunct="1"/>
            <a:endParaRPr lang="en-US" altLang="zh-CN"/>
          </a:p>
          <a:p>
            <a:pPr eaLnBrk="1" hangingPunct="1"/>
            <a:r>
              <a:rPr lang="zh-CN" altLang="en-US"/>
              <a:t>点击按钮：</a:t>
            </a:r>
          </a:p>
          <a:p>
            <a:pPr lvl="1" eaLnBrk="1" hangingPunct="1"/>
            <a:r>
              <a:rPr lang="en-US" altLang="zh-CN"/>
              <a:t>saveButton.click();</a:t>
            </a:r>
          </a:p>
          <a:p>
            <a:pPr lvl="1" eaLnBrk="1" hangingPunct="1"/>
            <a:endParaRPr lang="en-US" altLang="zh-CN"/>
          </a:p>
          <a:p>
            <a:pPr eaLnBrk="1" hangingPunct="1"/>
            <a:r>
              <a:rPr lang="zh-CN" altLang="en-US"/>
              <a:t>判断按钮是否</a:t>
            </a:r>
            <a:r>
              <a:rPr lang="en-US" altLang="zh-CN"/>
              <a:t>enable: </a:t>
            </a:r>
          </a:p>
          <a:p>
            <a:pPr lvl="1" eaLnBrk="1" hangingPunct="1"/>
            <a:r>
              <a:rPr lang="en-US" altLang="zh-CN"/>
              <a:t>saveButton.isEnabled ();</a:t>
            </a:r>
          </a:p>
        </p:txBody>
      </p:sp>
    </p:spTree>
  </p:cSld>
  <p:clrMapOvr>
    <a:masterClrMapping/>
  </p:clrMapOvr>
  <p:transition>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灯片编号占位符 3"/>
          <p:cNvSpPr>
            <a:spLocks noGrp="1"/>
          </p:cNvSpPr>
          <p:nvPr>
            <p:ph type="sldNum" sz="quarter" idx="10"/>
          </p:nvPr>
        </p:nvSpPr>
        <p:spPr>
          <a:noFill/>
        </p:spPr>
        <p:txBody>
          <a:bodyPr/>
          <a:lstStyle/>
          <a:p>
            <a:fld id="{0F160805-BE62-4DA5-A0C4-1D89593AFDC4}" type="slidenum">
              <a:rPr lang="zh-CN" altLang="en-US" smtClean="0">
                <a:latin typeface="Arial" charset="0"/>
                <a:ea typeface="宋体" charset="-122"/>
              </a:rPr>
              <a:pPr/>
              <a:t>72</a:t>
            </a:fld>
            <a:endParaRPr lang="en-US" altLang="zh-CN">
              <a:latin typeface="Arial" charset="0"/>
              <a:ea typeface="宋体" charset="-122"/>
            </a:endParaRPr>
          </a:p>
        </p:txBody>
      </p:sp>
      <p:sp>
        <p:nvSpPr>
          <p:cNvPr id="144386" name="日期占位符 4"/>
          <p:cNvSpPr>
            <a:spLocks noGrp="1"/>
          </p:cNvSpPr>
          <p:nvPr>
            <p:ph type="dt" sz="quarter" idx="11"/>
          </p:nvPr>
        </p:nvSpPr>
        <p:spPr>
          <a:noFill/>
          <a:ln>
            <a:miter lim="800000"/>
            <a:headEnd/>
            <a:tailEnd/>
          </a:ln>
        </p:spPr>
        <p:txBody>
          <a:bodyPr/>
          <a:lstStyle/>
          <a:p>
            <a:fld id="{E13A2D51-5F5B-49CC-B784-1436DD8E5E1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4387" name="Rectangle 2"/>
          <p:cNvSpPr>
            <a:spLocks noGrp="1" noChangeArrowheads="1"/>
          </p:cNvSpPr>
          <p:nvPr>
            <p:ph type="title"/>
          </p:nvPr>
        </p:nvSpPr>
        <p:spPr/>
        <p:txBody>
          <a:bodyPr/>
          <a:lstStyle/>
          <a:p>
            <a:pPr eaLnBrk="1" hangingPunct="1"/>
            <a:r>
              <a:rPr lang="zh-CN" altLang="en-US"/>
              <a:t>表单</a:t>
            </a:r>
            <a:r>
              <a:rPr lang="en-US" altLang="zh-CN"/>
              <a:t>(Form)</a:t>
            </a:r>
          </a:p>
        </p:txBody>
      </p:sp>
      <p:sp>
        <p:nvSpPr>
          <p:cNvPr id="144388" name="Rectangle 3"/>
          <p:cNvSpPr>
            <a:spLocks noGrp="1" noChangeArrowheads="1"/>
          </p:cNvSpPr>
          <p:nvPr>
            <p:ph type="body" idx="1"/>
          </p:nvPr>
        </p:nvSpPr>
        <p:spPr>
          <a:xfrm>
            <a:off x="539750" y="1160463"/>
            <a:ext cx="8096250" cy="4967287"/>
          </a:xfrm>
        </p:spPr>
        <p:txBody>
          <a:bodyPr/>
          <a:lstStyle/>
          <a:p>
            <a:pPr eaLnBrk="1" hangingPunct="1"/>
            <a:r>
              <a:rPr lang="en-US" altLang="zh-CN"/>
              <a:t>Form</a:t>
            </a:r>
            <a:r>
              <a:rPr lang="zh-CN" altLang="en-US"/>
              <a:t>中的元素的操作和其它的元素操作一样，对元素操作完成后对表单的提交可以：</a:t>
            </a:r>
          </a:p>
          <a:p>
            <a:pPr lvl="1" eaLnBrk="1" hangingPunct="1"/>
            <a:r>
              <a:rPr lang="en-US" altLang="zh-CN"/>
              <a:t>WebElement approve = driver.findElement(By.id("approve"));</a:t>
            </a:r>
          </a:p>
          <a:p>
            <a:pPr lvl="1" eaLnBrk="1" hangingPunct="1"/>
            <a:r>
              <a:rPr lang="en-US" altLang="zh-CN"/>
              <a:t>approve.click();</a:t>
            </a:r>
          </a:p>
          <a:p>
            <a:pPr lvl="1" eaLnBrk="1" hangingPunct="1"/>
            <a:r>
              <a:rPr lang="zh-CN" altLang="en-US"/>
              <a:t>或</a:t>
            </a:r>
          </a:p>
          <a:p>
            <a:pPr lvl="1" eaLnBrk="1" hangingPunct="1"/>
            <a:r>
              <a:rPr lang="en-US" altLang="zh-CN"/>
              <a:t>approve.submit();//</a:t>
            </a:r>
            <a:r>
              <a:rPr lang="zh-CN" altLang="en-US"/>
              <a:t>只适合于表单的提交</a:t>
            </a:r>
          </a:p>
        </p:txBody>
      </p:sp>
    </p:spTree>
  </p:cSld>
  <p:clrMapOvr>
    <a:masterClrMapping/>
  </p:clrMapOvr>
  <p:transition>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灯片编号占位符 3"/>
          <p:cNvSpPr>
            <a:spLocks noGrp="1"/>
          </p:cNvSpPr>
          <p:nvPr>
            <p:ph type="sldNum" sz="quarter" idx="10"/>
          </p:nvPr>
        </p:nvSpPr>
        <p:spPr>
          <a:noFill/>
        </p:spPr>
        <p:txBody>
          <a:bodyPr/>
          <a:lstStyle/>
          <a:p>
            <a:fld id="{EF176696-48E3-48F3-BAD3-975FFE4EB5E1}" type="slidenum">
              <a:rPr lang="zh-CN" altLang="en-US" smtClean="0">
                <a:latin typeface="Arial" charset="0"/>
                <a:ea typeface="宋体" charset="-122"/>
              </a:rPr>
              <a:pPr/>
              <a:t>73</a:t>
            </a:fld>
            <a:endParaRPr lang="en-US" altLang="zh-CN">
              <a:latin typeface="Arial" charset="0"/>
              <a:ea typeface="宋体" charset="-122"/>
            </a:endParaRPr>
          </a:p>
        </p:txBody>
      </p:sp>
      <p:sp>
        <p:nvSpPr>
          <p:cNvPr id="145410" name="日期占位符 4"/>
          <p:cNvSpPr>
            <a:spLocks noGrp="1"/>
          </p:cNvSpPr>
          <p:nvPr>
            <p:ph type="dt" sz="quarter" idx="11"/>
          </p:nvPr>
        </p:nvSpPr>
        <p:spPr>
          <a:noFill/>
          <a:ln>
            <a:miter lim="800000"/>
            <a:headEnd/>
            <a:tailEnd/>
          </a:ln>
        </p:spPr>
        <p:txBody>
          <a:bodyPr/>
          <a:lstStyle/>
          <a:p>
            <a:fld id="{2E6BE7EB-872B-4D1F-8464-55AE658C4DC4}"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5411" name="Rectangle 2"/>
          <p:cNvSpPr>
            <a:spLocks noGrp="1" noChangeArrowheads="1"/>
          </p:cNvSpPr>
          <p:nvPr>
            <p:ph type="title"/>
          </p:nvPr>
        </p:nvSpPr>
        <p:spPr/>
        <p:txBody>
          <a:bodyPr/>
          <a:lstStyle/>
          <a:p>
            <a:pPr eaLnBrk="1" hangingPunct="1"/>
            <a:r>
              <a:rPr lang="zh-CN" altLang="en-US"/>
              <a:t>上传文件 </a:t>
            </a:r>
            <a:r>
              <a:rPr lang="en-US" altLang="zh-CN"/>
              <a:t>(Upload File)</a:t>
            </a:r>
          </a:p>
        </p:txBody>
      </p:sp>
      <p:sp>
        <p:nvSpPr>
          <p:cNvPr id="145412" name="Rectangle 3"/>
          <p:cNvSpPr>
            <a:spLocks noGrp="1" noChangeArrowheads="1"/>
          </p:cNvSpPr>
          <p:nvPr>
            <p:ph type="body" idx="1"/>
          </p:nvPr>
        </p:nvSpPr>
        <p:spPr/>
        <p:txBody>
          <a:bodyPr/>
          <a:lstStyle/>
          <a:p>
            <a:pPr eaLnBrk="1" hangingPunct="1"/>
            <a:r>
              <a:rPr lang="zh-CN" altLang="en-US"/>
              <a:t>上传文件的元素操作：</a:t>
            </a:r>
          </a:p>
          <a:p>
            <a:pPr lvl="1" eaLnBrk="1" hangingPunct="1"/>
            <a:r>
              <a:rPr lang="en-US" altLang="zh-CN"/>
              <a:t>WebElement addFileUpload = driver.findElement(By.id("WAP-upload"));</a:t>
            </a:r>
          </a:p>
          <a:p>
            <a:pPr lvl="1" eaLnBrk="1" hangingPunct="1"/>
            <a:r>
              <a:rPr lang="en-US" altLang="zh-CN"/>
              <a:t>String filePath = "C:\\test.jpg";</a:t>
            </a:r>
          </a:p>
          <a:p>
            <a:pPr lvl="1" eaLnBrk="1" hangingPunct="1"/>
            <a:r>
              <a:rPr lang="en-US" altLang="zh-CN"/>
              <a:t>addFileUpload.sendKeys(filePath);</a:t>
            </a:r>
          </a:p>
        </p:txBody>
      </p:sp>
    </p:spTree>
  </p:cSld>
  <p:clrMapOvr>
    <a:masterClrMapping/>
  </p:clrMapOvr>
  <p:transition>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灯片编号占位符 3"/>
          <p:cNvSpPr>
            <a:spLocks noGrp="1"/>
          </p:cNvSpPr>
          <p:nvPr>
            <p:ph type="sldNum" sz="quarter" idx="10"/>
          </p:nvPr>
        </p:nvSpPr>
        <p:spPr>
          <a:noFill/>
        </p:spPr>
        <p:txBody>
          <a:bodyPr/>
          <a:lstStyle/>
          <a:p>
            <a:fld id="{6BD8A172-E58F-4714-9BB1-425D315A702B}" type="slidenum">
              <a:rPr lang="zh-CN" altLang="en-US" smtClean="0">
                <a:latin typeface="Arial" charset="0"/>
                <a:ea typeface="宋体" charset="-122"/>
              </a:rPr>
              <a:pPr/>
              <a:t>74</a:t>
            </a:fld>
            <a:endParaRPr lang="en-US" altLang="zh-CN">
              <a:latin typeface="Arial" charset="0"/>
              <a:ea typeface="宋体" charset="-122"/>
            </a:endParaRPr>
          </a:p>
        </p:txBody>
      </p:sp>
      <p:sp>
        <p:nvSpPr>
          <p:cNvPr id="146434" name="日期占位符 4"/>
          <p:cNvSpPr>
            <a:spLocks noGrp="1"/>
          </p:cNvSpPr>
          <p:nvPr>
            <p:ph type="dt" sz="quarter" idx="11"/>
          </p:nvPr>
        </p:nvSpPr>
        <p:spPr>
          <a:noFill/>
          <a:ln>
            <a:miter lim="800000"/>
            <a:headEnd/>
            <a:tailEnd/>
          </a:ln>
        </p:spPr>
        <p:txBody>
          <a:bodyPr/>
          <a:lstStyle/>
          <a:p>
            <a:fld id="{82914AE0-4B66-4BB8-B728-B150AECF912E}"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6435" name="Rectangle 2"/>
          <p:cNvSpPr>
            <a:spLocks noGrp="1" noChangeArrowheads="1"/>
          </p:cNvSpPr>
          <p:nvPr>
            <p:ph type="title"/>
          </p:nvPr>
        </p:nvSpPr>
        <p:spPr/>
        <p:txBody>
          <a:bodyPr/>
          <a:lstStyle/>
          <a:p>
            <a:pPr eaLnBrk="1" hangingPunct="1"/>
            <a:r>
              <a:rPr lang="zh-CN" altLang="en-US"/>
              <a:t>Dialogs.</a:t>
            </a:r>
            <a:r>
              <a:rPr lang="en-US" altLang="zh-CN"/>
              <a:t>html</a:t>
            </a:r>
          </a:p>
        </p:txBody>
      </p:sp>
      <p:sp>
        <p:nvSpPr>
          <p:cNvPr id="146436" name="Rectangle 3"/>
          <p:cNvSpPr>
            <a:spLocks noGrp="1" noChangeArrowheads="1"/>
          </p:cNvSpPr>
          <p:nvPr>
            <p:ph type="body" idx="1"/>
          </p:nvPr>
        </p:nvSpPr>
        <p:spPr>
          <a:xfrm>
            <a:off x="539750" y="908050"/>
            <a:ext cx="8096250" cy="4751388"/>
          </a:xfrm>
        </p:spPr>
        <p:txBody>
          <a:bodyPr/>
          <a:lstStyle/>
          <a:p>
            <a:pPr eaLnBrk="1" hangingPunct="1">
              <a:lnSpc>
                <a:spcPct val="120000"/>
              </a:lnSpc>
              <a:spcBef>
                <a:spcPct val="0"/>
              </a:spcBef>
              <a:buFont typeface="Wingdings" pitchFamily="2" charset="2"/>
              <a:buNone/>
            </a:pPr>
            <a:r>
              <a:rPr lang="en-US" altLang="zh-CN" sz="1800" b="1"/>
              <a:t>&lt;html&gt;</a:t>
            </a:r>
          </a:p>
          <a:p>
            <a:pPr eaLnBrk="1" hangingPunct="1">
              <a:lnSpc>
                <a:spcPct val="120000"/>
              </a:lnSpc>
              <a:spcBef>
                <a:spcPct val="0"/>
              </a:spcBef>
              <a:buFont typeface="Wingdings" pitchFamily="2" charset="2"/>
              <a:buNone/>
            </a:pPr>
            <a:r>
              <a:rPr lang="en-US" altLang="zh-CN" sz="1800" b="1"/>
              <a:t>    &lt;head&gt;</a:t>
            </a:r>
          </a:p>
          <a:p>
            <a:pPr eaLnBrk="1" hangingPunct="1">
              <a:lnSpc>
                <a:spcPct val="120000"/>
              </a:lnSpc>
              <a:spcBef>
                <a:spcPct val="0"/>
              </a:spcBef>
              <a:buFont typeface="Wingdings" pitchFamily="2" charset="2"/>
              <a:buNone/>
            </a:pPr>
            <a:r>
              <a:rPr lang="en-US" altLang="zh-CN" sz="1800" b="1"/>
              <a:t>        &lt;title&gt;Alert&lt;/title&gt;</a:t>
            </a:r>
          </a:p>
          <a:p>
            <a:pPr eaLnBrk="1" hangingPunct="1">
              <a:lnSpc>
                <a:spcPct val="120000"/>
              </a:lnSpc>
              <a:spcBef>
                <a:spcPct val="0"/>
              </a:spcBef>
              <a:buFont typeface="Wingdings" pitchFamily="2" charset="2"/>
              <a:buNone/>
            </a:pPr>
            <a:r>
              <a:rPr lang="en-US" altLang="zh-CN" sz="1800" b="1"/>
              <a:t>    &lt;/head&gt;</a:t>
            </a:r>
          </a:p>
          <a:p>
            <a:pPr eaLnBrk="1" hangingPunct="1">
              <a:lnSpc>
                <a:spcPct val="120000"/>
              </a:lnSpc>
              <a:spcBef>
                <a:spcPct val="0"/>
              </a:spcBef>
              <a:buFont typeface="Wingdings" pitchFamily="2" charset="2"/>
              <a:buNone/>
            </a:pPr>
            <a:r>
              <a:rPr lang="en-US" altLang="zh-CN" sz="1800" b="1"/>
              <a:t>    &lt;body&gt;</a:t>
            </a:r>
          </a:p>
          <a:p>
            <a:pPr lvl="1" eaLnBrk="1" hangingPunct="1">
              <a:lnSpc>
                <a:spcPct val="120000"/>
              </a:lnSpc>
              <a:spcBef>
                <a:spcPct val="0"/>
              </a:spcBef>
              <a:buFont typeface="Wingdings" pitchFamily="2" charset="2"/>
              <a:buNone/>
            </a:pPr>
            <a:r>
              <a:rPr lang="en-US" altLang="zh-CN" sz="1800" b="1"/>
              <a:t>    </a:t>
            </a:r>
            <a:r>
              <a:rPr lang="en-US" altLang="zh-CN" sz="1800" b="1">
                <a:solidFill>
                  <a:srgbClr val="0000CC"/>
                </a:solidFill>
              </a:rPr>
              <a:t>&lt;input id = "alert" value = "</a:t>
            </a:r>
            <a:r>
              <a:rPr lang="en-US" altLang="zh-CN" sz="1800" b="1">
                <a:solidFill>
                  <a:srgbClr val="FF0000"/>
                </a:solidFill>
              </a:rPr>
              <a:t>alert</a:t>
            </a:r>
            <a:r>
              <a:rPr lang="en-US" altLang="zh-CN" sz="1800" b="1">
                <a:solidFill>
                  <a:srgbClr val="0000CC"/>
                </a:solidFill>
              </a:rPr>
              <a:t>" type = "</a:t>
            </a:r>
            <a:r>
              <a:rPr lang="en-US" altLang="zh-CN" sz="1800" b="1">
                <a:solidFill>
                  <a:srgbClr val="FF3399"/>
                </a:solidFill>
              </a:rPr>
              <a:t>button</a:t>
            </a:r>
            <a:r>
              <a:rPr lang="en-US" altLang="zh-CN" sz="1800" b="1">
                <a:solidFill>
                  <a:srgbClr val="0000CC"/>
                </a:solidFill>
              </a:rPr>
              <a:t>" onclick = "alert('</a:t>
            </a:r>
            <a:r>
              <a:rPr lang="zh-CN" altLang="en-US" sz="1800" b="1">
                <a:solidFill>
                  <a:srgbClr val="0000CC"/>
                </a:solidFill>
              </a:rPr>
              <a:t>欢迎！请按确认继续！</a:t>
            </a:r>
            <a:r>
              <a:rPr lang="en-US" altLang="zh-CN" sz="1800" b="1">
                <a:solidFill>
                  <a:srgbClr val="0000CC"/>
                </a:solidFill>
              </a:rPr>
              <a:t>');"/&gt;</a:t>
            </a:r>
          </a:p>
          <a:p>
            <a:pPr lvl="1" eaLnBrk="1" hangingPunct="1">
              <a:lnSpc>
                <a:spcPct val="120000"/>
              </a:lnSpc>
              <a:spcBef>
                <a:spcPct val="0"/>
              </a:spcBef>
              <a:buFont typeface="Wingdings" pitchFamily="2" charset="2"/>
              <a:buNone/>
            </a:pPr>
            <a:r>
              <a:rPr lang="en-US" altLang="zh-CN" sz="1800" b="1">
                <a:solidFill>
                  <a:srgbClr val="0000CC"/>
                </a:solidFill>
              </a:rPr>
              <a:t> 	&lt;input id = "confirm" value = "</a:t>
            </a:r>
            <a:r>
              <a:rPr lang="en-US" altLang="zh-CN" sz="1800" b="1">
                <a:solidFill>
                  <a:srgbClr val="FF0000"/>
                </a:solidFill>
              </a:rPr>
              <a:t>confirm</a:t>
            </a:r>
            <a:r>
              <a:rPr lang="en-US" altLang="zh-CN" sz="1800" b="1">
                <a:solidFill>
                  <a:srgbClr val="0000CC"/>
                </a:solidFill>
              </a:rPr>
              <a:t>" type = "</a:t>
            </a:r>
            <a:r>
              <a:rPr lang="en-US" altLang="zh-CN" sz="1800" b="1">
                <a:solidFill>
                  <a:srgbClr val="FF3399"/>
                </a:solidFill>
              </a:rPr>
              <a:t>button</a:t>
            </a:r>
            <a:r>
              <a:rPr lang="en-US" altLang="zh-CN" sz="1800" b="1">
                <a:solidFill>
                  <a:srgbClr val="0000CC"/>
                </a:solidFill>
              </a:rPr>
              <a:t>" onclick = "confirm('</a:t>
            </a:r>
            <a:r>
              <a:rPr lang="zh-CN" altLang="en-US" sz="1800" b="1">
                <a:solidFill>
                  <a:srgbClr val="0000CC"/>
                </a:solidFill>
              </a:rPr>
              <a:t>确定吗？</a:t>
            </a:r>
            <a:r>
              <a:rPr lang="en-US" altLang="zh-CN" sz="1800" b="1">
                <a:solidFill>
                  <a:srgbClr val="0000CC"/>
                </a:solidFill>
              </a:rPr>
              <a:t>');"/&gt;</a:t>
            </a:r>
          </a:p>
          <a:p>
            <a:pPr lvl="1" eaLnBrk="1" hangingPunct="1">
              <a:lnSpc>
                <a:spcPct val="120000"/>
              </a:lnSpc>
              <a:spcBef>
                <a:spcPct val="0"/>
              </a:spcBef>
              <a:buFont typeface="Wingdings" pitchFamily="2" charset="2"/>
              <a:buNone/>
            </a:pPr>
            <a:r>
              <a:rPr lang="en-US" altLang="zh-CN" sz="1800" b="1">
                <a:solidFill>
                  <a:srgbClr val="0000CC"/>
                </a:solidFill>
              </a:rPr>
              <a:t>	&lt;input id = “prompt” value = “</a:t>
            </a:r>
            <a:r>
              <a:rPr lang="en-US" altLang="zh-CN" sz="1800" b="1">
                <a:solidFill>
                  <a:srgbClr val="FF0000"/>
                </a:solidFill>
              </a:rPr>
              <a:t>prompt</a:t>
            </a:r>
            <a:r>
              <a:rPr lang="en-US" altLang="zh-CN" sz="1800" b="1">
                <a:solidFill>
                  <a:srgbClr val="0000CC"/>
                </a:solidFill>
              </a:rPr>
              <a:t>” type = “</a:t>
            </a:r>
            <a:r>
              <a:rPr lang="en-US" altLang="zh-CN" sz="1800" b="1">
                <a:solidFill>
                  <a:srgbClr val="FF3399"/>
                </a:solidFill>
              </a:rPr>
              <a:t>button</a:t>
            </a:r>
            <a:r>
              <a:rPr lang="en-US" altLang="zh-CN" sz="1800" b="1">
                <a:solidFill>
                  <a:srgbClr val="0000CC"/>
                </a:solidFill>
              </a:rPr>
              <a:t>” onclick = “var name = prompt( ‘</a:t>
            </a:r>
            <a:r>
              <a:rPr lang="zh-CN" altLang="en-US" sz="1800" b="1">
                <a:solidFill>
                  <a:srgbClr val="0000CC"/>
                </a:solidFill>
              </a:rPr>
              <a:t>请输入姓名</a:t>
            </a:r>
            <a:r>
              <a:rPr lang="en-US" altLang="zh-CN" sz="1800" b="1">
                <a:solidFill>
                  <a:srgbClr val="0000CC"/>
                </a:solidFill>
              </a:rPr>
              <a:t>:’, ‘</a:t>
            </a:r>
            <a:r>
              <a:rPr lang="zh-CN" altLang="en-US" sz="1800" b="1">
                <a:solidFill>
                  <a:srgbClr val="0000CC"/>
                </a:solidFill>
              </a:rPr>
              <a:t>请输入姓名</a:t>
            </a:r>
            <a:r>
              <a:rPr lang="en-US" altLang="zh-CN" sz="1800" b="1">
                <a:solidFill>
                  <a:srgbClr val="0000CC"/>
                </a:solidFill>
              </a:rPr>
              <a:t>' ); document.write(name) "/&gt;</a:t>
            </a:r>
          </a:p>
          <a:p>
            <a:pPr eaLnBrk="1" hangingPunct="1">
              <a:lnSpc>
                <a:spcPct val="120000"/>
              </a:lnSpc>
              <a:spcBef>
                <a:spcPct val="0"/>
              </a:spcBef>
              <a:buFont typeface="Wingdings" pitchFamily="2" charset="2"/>
              <a:buNone/>
            </a:pPr>
            <a:r>
              <a:rPr lang="en-US" altLang="zh-CN" sz="1800" b="1"/>
              <a:t>    &lt;/body&gt;</a:t>
            </a:r>
          </a:p>
          <a:p>
            <a:pPr eaLnBrk="1" hangingPunct="1">
              <a:lnSpc>
                <a:spcPct val="120000"/>
              </a:lnSpc>
              <a:spcBef>
                <a:spcPct val="0"/>
              </a:spcBef>
              <a:buFont typeface="Wingdings" pitchFamily="2" charset="2"/>
              <a:buNone/>
            </a:pPr>
            <a:r>
              <a:rPr lang="en-US" altLang="zh-CN" sz="1800" b="1"/>
              <a:t>&lt;/html&gt;</a:t>
            </a:r>
          </a:p>
        </p:txBody>
      </p:sp>
      <p:sp>
        <p:nvSpPr>
          <p:cNvPr id="563204" name="Text Box 4"/>
          <p:cNvSpPr txBox="1">
            <a:spLocks noChangeArrowheads="1"/>
          </p:cNvSpPr>
          <p:nvPr/>
        </p:nvSpPr>
        <p:spPr bwMode="auto">
          <a:xfrm>
            <a:off x="611188" y="5516563"/>
            <a:ext cx="8137525" cy="914400"/>
          </a:xfrm>
          <a:prstGeom prst="rect">
            <a:avLst/>
          </a:prstGeom>
          <a:noFill/>
          <a:ln w="9525">
            <a:noFill/>
            <a:miter lim="800000"/>
            <a:headEnd/>
            <a:tailEnd/>
          </a:ln>
        </p:spPr>
        <p:txBody>
          <a:bodyPr>
            <a:spAutoFit/>
          </a:bodyPr>
          <a:lstStyle/>
          <a:p>
            <a:r>
              <a:rPr lang="en-US" altLang="zh-CN" b="1"/>
              <a:t>html</a:t>
            </a:r>
            <a:r>
              <a:rPr lang="zh-CN" altLang="en-US" b="1"/>
              <a:t>代码在页面上显示了三个按钮，点击他们分别弹出</a:t>
            </a:r>
            <a:r>
              <a:rPr lang="en-US" altLang="zh-CN" b="1"/>
              <a:t>alert</a:t>
            </a:r>
            <a:r>
              <a:rPr lang="zh-CN" altLang="en-US" b="1"/>
              <a:t>、</a:t>
            </a:r>
            <a:r>
              <a:rPr lang="en-US" altLang="zh-CN" b="1"/>
              <a:t>confirm</a:t>
            </a:r>
            <a:r>
              <a:rPr lang="zh-CN" altLang="en-US" b="1"/>
              <a:t>、</a:t>
            </a:r>
            <a:r>
              <a:rPr lang="en-US" altLang="zh-CN" b="1"/>
              <a:t>prompt</a:t>
            </a:r>
            <a:r>
              <a:rPr lang="zh-CN" altLang="en-US" b="1"/>
              <a:t>对话框。如果在</a:t>
            </a:r>
            <a:r>
              <a:rPr lang="en-US" altLang="zh-CN" b="1"/>
              <a:t>prompt</a:t>
            </a:r>
            <a:r>
              <a:rPr lang="zh-CN" altLang="en-US" b="1"/>
              <a:t>对话框中输入文字点击确定之后，将会刷新页面，显示出这些文字 。</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04"/>
                                        </p:tgtEl>
                                        <p:attrNameLst>
                                          <p:attrName>style.visibility</p:attrName>
                                        </p:attrNameLst>
                                      </p:cBhvr>
                                      <p:to>
                                        <p:strVal val="visible"/>
                                      </p:to>
                                    </p:set>
                                    <p:animEffect transition="in" filter="blinds(horizontal)">
                                      <p:cBhvr>
                                        <p:cTn id="7" dur="500"/>
                                        <p:tgtEl>
                                          <p:spTgt spid="563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4" grpId="0" bldLvl="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灯片编号占位符 3"/>
          <p:cNvSpPr>
            <a:spLocks noGrp="1"/>
          </p:cNvSpPr>
          <p:nvPr>
            <p:ph type="sldNum" sz="quarter" idx="10"/>
          </p:nvPr>
        </p:nvSpPr>
        <p:spPr>
          <a:noFill/>
        </p:spPr>
        <p:txBody>
          <a:bodyPr/>
          <a:lstStyle/>
          <a:p>
            <a:fld id="{85E2E9A1-85A4-4309-B62A-CB00124802EB}" type="slidenum">
              <a:rPr lang="zh-CN" altLang="en-US" smtClean="0">
                <a:latin typeface="Arial" charset="0"/>
                <a:ea typeface="宋体" charset="-122"/>
              </a:rPr>
              <a:pPr/>
              <a:t>75</a:t>
            </a:fld>
            <a:endParaRPr lang="en-US" altLang="zh-CN">
              <a:latin typeface="Arial" charset="0"/>
              <a:ea typeface="宋体" charset="-122"/>
            </a:endParaRPr>
          </a:p>
        </p:txBody>
      </p:sp>
      <p:sp>
        <p:nvSpPr>
          <p:cNvPr id="147458" name="日期占位符 4"/>
          <p:cNvSpPr>
            <a:spLocks noGrp="1"/>
          </p:cNvSpPr>
          <p:nvPr>
            <p:ph type="dt" sz="quarter" idx="11"/>
          </p:nvPr>
        </p:nvSpPr>
        <p:spPr>
          <a:noFill/>
          <a:ln>
            <a:miter lim="800000"/>
            <a:headEnd/>
            <a:tailEnd/>
          </a:ln>
        </p:spPr>
        <p:txBody>
          <a:bodyPr/>
          <a:lstStyle/>
          <a:p>
            <a:fld id="{C4D9DB03-34F7-4632-B8D6-4970AB2B73A2}"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7459" name="Rectangle 2"/>
          <p:cNvSpPr>
            <a:spLocks noGrp="1" noChangeArrowheads="1"/>
          </p:cNvSpPr>
          <p:nvPr>
            <p:ph type="title"/>
          </p:nvPr>
        </p:nvSpPr>
        <p:spPr/>
        <p:txBody>
          <a:bodyPr/>
          <a:lstStyle/>
          <a:p>
            <a:pPr eaLnBrk="1" hangingPunct="1"/>
            <a:r>
              <a:rPr lang="zh-CN" altLang="en-US"/>
              <a:t>弹出对话框</a:t>
            </a:r>
            <a:r>
              <a:rPr lang="en-US" altLang="zh-CN"/>
              <a:t>(Popup dialogs)</a:t>
            </a:r>
          </a:p>
        </p:txBody>
      </p:sp>
      <p:sp>
        <p:nvSpPr>
          <p:cNvPr id="147460" name="Rectangle 3"/>
          <p:cNvSpPr>
            <a:spLocks noGrp="1" noChangeArrowheads="1"/>
          </p:cNvSpPr>
          <p:nvPr>
            <p:ph type="body" idx="1"/>
          </p:nvPr>
        </p:nvSpPr>
        <p:spPr>
          <a:xfrm>
            <a:off x="900113" y="1376363"/>
            <a:ext cx="7772400" cy="4751387"/>
          </a:xfrm>
        </p:spPr>
        <p:txBody>
          <a:bodyPr/>
          <a:lstStyle/>
          <a:p>
            <a:pPr eaLnBrk="1" hangingPunct="1">
              <a:lnSpc>
                <a:spcPct val="120000"/>
              </a:lnSpc>
              <a:buFont typeface="Wingdings" pitchFamily="2" charset="2"/>
              <a:buNone/>
            </a:pPr>
            <a:r>
              <a:rPr lang="en-US" altLang="zh-CN"/>
              <a:t>Alert alert = driver.</a:t>
            </a:r>
            <a:r>
              <a:rPr lang="en-US" altLang="zh-CN">
                <a:solidFill>
                  <a:srgbClr val="FF0000"/>
                </a:solidFill>
              </a:rPr>
              <a:t>switchTo()</a:t>
            </a:r>
            <a:r>
              <a:rPr lang="en-US" altLang="zh-CN"/>
              <a:t>.alert();</a:t>
            </a:r>
          </a:p>
          <a:p>
            <a:pPr eaLnBrk="1" hangingPunct="1">
              <a:lnSpc>
                <a:spcPct val="120000"/>
              </a:lnSpc>
              <a:buFont typeface="Wingdings" pitchFamily="2" charset="2"/>
              <a:buNone/>
            </a:pPr>
            <a:r>
              <a:rPr lang="en-US" altLang="zh-CN"/>
              <a:t>alert.accept();</a:t>
            </a:r>
          </a:p>
          <a:p>
            <a:pPr eaLnBrk="1" hangingPunct="1">
              <a:lnSpc>
                <a:spcPct val="120000"/>
              </a:lnSpc>
              <a:buFont typeface="Wingdings" pitchFamily="2" charset="2"/>
              <a:buNone/>
            </a:pPr>
            <a:r>
              <a:rPr lang="en-US" altLang="zh-CN"/>
              <a:t>alert.dismiss();</a:t>
            </a:r>
          </a:p>
          <a:p>
            <a:pPr eaLnBrk="1" hangingPunct="1">
              <a:lnSpc>
                <a:spcPct val="120000"/>
              </a:lnSpc>
              <a:buFont typeface="Wingdings" pitchFamily="2" charset="2"/>
              <a:buNone/>
            </a:pPr>
            <a:r>
              <a:rPr lang="en-US" altLang="zh-CN"/>
              <a:t>alert.getText();</a:t>
            </a:r>
          </a:p>
          <a:p>
            <a:pPr eaLnBrk="1" hangingPunct="1">
              <a:lnSpc>
                <a:spcPct val="120000"/>
              </a:lnSpc>
              <a:buFont typeface="Wingdings" pitchFamily="2" charset="2"/>
              <a:buNone/>
            </a:pPr>
            <a:r>
              <a:rPr lang="en-US" altLang="zh-CN"/>
              <a:t>alert.setKeys();</a:t>
            </a:r>
          </a:p>
        </p:txBody>
      </p:sp>
    </p:spTree>
  </p:cSld>
  <p:clrMapOvr>
    <a:masterClrMapping/>
  </p:clrMapOvr>
  <p:transition>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灯片编号占位符 3"/>
          <p:cNvSpPr>
            <a:spLocks noGrp="1"/>
          </p:cNvSpPr>
          <p:nvPr>
            <p:ph type="sldNum" sz="quarter" idx="10"/>
          </p:nvPr>
        </p:nvSpPr>
        <p:spPr>
          <a:noFill/>
        </p:spPr>
        <p:txBody>
          <a:bodyPr/>
          <a:lstStyle/>
          <a:p>
            <a:fld id="{5F95BA74-C132-42B8-9F37-D5B73506B85C}" type="slidenum">
              <a:rPr lang="zh-CN" altLang="en-US" smtClean="0">
                <a:latin typeface="Arial" charset="0"/>
                <a:ea typeface="宋体" charset="-122"/>
              </a:rPr>
              <a:pPr/>
              <a:t>76</a:t>
            </a:fld>
            <a:endParaRPr lang="en-US" altLang="zh-CN">
              <a:latin typeface="Arial" charset="0"/>
              <a:ea typeface="宋体" charset="-122"/>
            </a:endParaRPr>
          </a:p>
        </p:txBody>
      </p:sp>
      <p:sp>
        <p:nvSpPr>
          <p:cNvPr id="148482" name="日期占位符 4"/>
          <p:cNvSpPr>
            <a:spLocks noGrp="1"/>
          </p:cNvSpPr>
          <p:nvPr>
            <p:ph type="dt" sz="quarter" idx="11"/>
          </p:nvPr>
        </p:nvSpPr>
        <p:spPr>
          <a:noFill/>
          <a:ln>
            <a:miter lim="800000"/>
            <a:headEnd/>
            <a:tailEnd/>
          </a:ln>
        </p:spPr>
        <p:txBody>
          <a:bodyPr/>
          <a:lstStyle/>
          <a:p>
            <a:fld id="{744EE5CB-8A65-494E-B4BA-C003C6E9456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8483" name="Rectangle 2"/>
          <p:cNvSpPr>
            <a:spLocks noGrp="1" noChangeArrowheads="1"/>
          </p:cNvSpPr>
          <p:nvPr>
            <p:ph type="title"/>
          </p:nvPr>
        </p:nvSpPr>
        <p:spPr/>
        <p:txBody>
          <a:bodyPr/>
          <a:lstStyle/>
          <a:p>
            <a:pPr eaLnBrk="1" hangingPunct="1"/>
            <a:r>
              <a:rPr lang="en-US" altLang="zh-CN" sz="3600"/>
              <a:t>Windows </a:t>
            </a:r>
            <a:r>
              <a:rPr lang="zh-CN" altLang="en-US" sz="3600"/>
              <a:t>和 </a:t>
            </a:r>
            <a:r>
              <a:rPr lang="en-US" altLang="zh-CN" sz="3600"/>
              <a:t>Frames</a:t>
            </a:r>
            <a:r>
              <a:rPr lang="zh-CN" altLang="en-US" sz="3600"/>
              <a:t>之间的切换</a:t>
            </a:r>
          </a:p>
        </p:txBody>
      </p:sp>
      <p:sp>
        <p:nvSpPr>
          <p:cNvPr id="148484" name="Rectangle 3"/>
          <p:cNvSpPr>
            <a:spLocks noGrp="1" noChangeArrowheads="1"/>
          </p:cNvSpPr>
          <p:nvPr>
            <p:ph type="body" idx="1"/>
          </p:nvPr>
        </p:nvSpPr>
        <p:spPr/>
        <p:txBody>
          <a:bodyPr/>
          <a:lstStyle/>
          <a:p>
            <a:pPr eaLnBrk="1" hangingPunct="1"/>
            <a:r>
              <a:rPr lang="zh-CN" altLang="en-US"/>
              <a:t>切换到某个</a:t>
            </a:r>
            <a:r>
              <a:rPr lang="en-US" altLang="zh-CN"/>
              <a:t>frame</a:t>
            </a:r>
            <a:r>
              <a:rPr lang="zh-CN" altLang="en-US"/>
              <a:t>：</a:t>
            </a:r>
          </a:p>
          <a:p>
            <a:pPr lvl="1" eaLnBrk="1" hangingPunct="1"/>
            <a:r>
              <a:rPr lang="en-US" altLang="zh-CN"/>
              <a:t>driver.switchTo().frame("leftFrame");</a:t>
            </a:r>
          </a:p>
          <a:p>
            <a:pPr lvl="1" eaLnBrk="1" hangingPunct="1"/>
            <a:endParaRPr lang="en-US" altLang="zh-CN"/>
          </a:p>
          <a:p>
            <a:pPr eaLnBrk="1" hangingPunct="1"/>
            <a:r>
              <a:rPr lang="zh-CN" altLang="en-US"/>
              <a:t>切换到某个</a:t>
            </a:r>
            <a:r>
              <a:rPr lang="en-US" altLang="zh-CN"/>
              <a:t>window</a:t>
            </a:r>
            <a:r>
              <a:rPr lang="zh-CN" altLang="en-US"/>
              <a:t>：</a:t>
            </a:r>
          </a:p>
          <a:p>
            <a:pPr lvl="1" eaLnBrk="1" hangingPunct="1"/>
            <a:r>
              <a:rPr lang="en-US" altLang="zh-CN"/>
              <a:t>driver.switchTo().window("windowName");</a:t>
            </a:r>
          </a:p>
        </p:txBody>
      </p:sp>
    </p:spTree>
  </p:cSld>
  <p:clrMapOvr>
    <a:masterClrMapping/>
  </p:clrMapOvr>
  <p:transition>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灯片编号占位符 3"/>
          <p:cNvSpPr>
            <a:spLocks noGrp="1"/>
          </p:cNvSpPr>
          <p:nvPr>
            <p:ph type="sldNum" sz="quarter" idx="10"/>
          </p:nvPr>
        </p:nvSpPr>
        <p:spPr>
          <a:noFill/>
        </p:spPr>
        <p:txBody>
          <a:bodyPr/>
          <a:lstStyle/>
          <a:p>
            <a:fld id="{ED8FED6D-C618-4A68-A688-BE18A9938B51}" type="slidenum">
              <a:rPr lang="zh-CN" altLang="en-US" smtClean="0">
                <a:latin typeface="Arial" charset="0"/>
                <a:ea typeface="宋体" charset="-122"/>
              </a:rPr>
              <a:pPr/>
              <a:t>77</a:t>
            </a:fld>
            <a:endParaRPr lang="en-US" altLang="zh-CN">
              <a:latin typeface="Arial" charset="0"/>
              <a:ea typeface="宋体" charset="-122"/>
            </a:endParaRPr>
          </a:p>
        </p:txBody>
      </p:sp>
      <p:sp>
        <p:nvSpPr>
          <p:cNvPr id="149506" name="日期占位符 4"/>
          <p:cNvSpPr>
            <a:spLocks noGrp="1"/>
          </p:cNvSpPr>
          <p:nvPr>
            <p:ph type="dt" sz="quarter" idx="11"/>
          </p:nvPr>
        </p:nvSpPr>
        <p:spPr>
          <a:noFill/>
          <a:ln>
            <a:miter lim="800000"/>
            <a:headEnd/>
            <a:tailEnd/>
          </a:ln>
        </p:spPr>
        <p:txBody>
          <a:bodyPr/>
          <a:lstStyle/>
          <a:p>
            <a:fld id="{AEB5AD01-EB08-4D54-9304-2F344DBFCD82}"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49507" name="Rectangle 2"/>
          <p:cNvSpPr>
            <a:spLocks noGrp="1" noChangeArrowheads="1"/>
          </p:cNvSpPr>
          <p:nvPr>
            <p:ph type="title"/>
          </p:nvPr>
        </p:nvSpPr>
        <p:spPr/>
        <p:txBody>
          <a:bodyPr/>
          <a:lstStyle/>
          <a:p>
            <a:pPr eaLnBrk="1" hangingPunct="1"/>
            <a:r>
              <a:rPr lang="zh-CN" altLang="en-US"/>
              <a:t>拖拉</a:t>
            </a:r>
            <a:r>
              <a:rPr lang="en-US" altLang="zh-CN"/>
              <a:t>(Drag and Drop)</a:t>
            </a:r>
          </a:p>
        </p:txBody>
      </p:sp>
      <p:sp>
        <p:nvSpPr>
          <p:cNvPr id="149508" name="Rectangle 3"/>
          <p:cNvSpPr>
            <a:spLocks noGrp="1" noChangeArrowheads="1"/>
          </p:cNvSpPr>
          <p:nvPr>
            <p:ph type="body" idx="1"/>
          </p:nvPr>
        </p:nvSpPr>
        <p:spPr>
          <a:xfrm>
            <a:off x="323850" y="1233488"/>
            <a:ext cx="8424863" cy="4751387"/>
          </a:xfrm>
        </p:spPr>
        <p:txBody>
          <a:bodyPr/>
          <a:lstStyle/>
          <a:p>
            <a:pPr eaLnBrk="1" hangingPunct="1">
              <a:lnSpc>
                <a:spcPct val="120000"/>
              </a:lnSpc>
            </a:pPr>
            <a:r>
              <a:rPr lang="en-US" altLang="zh-CN"/>
              <a:t>WebElement source =driver.findElement(By.name("source"));</a:t>
            </a:r>
          </a:p>
          <a:p>
            <a:pPr eaLnBrk="1" hangingPunct="1">
              <a:lnSpc>
                <a:spcPct val="120000"/>
              </a:lnSpc>
            </a:pPr>
            <a:r>
              <a:rPr lang="en-US" altLang="zh-CN"/>
              <a:t>WebElement target = driver.findElement(By.name("target")); </a:t>
            </a:r>
          </a:p>
          <a:p>
            <a:pPr eaLnBrk="1" hangingPunct="1">
              <a:lnSpc>
                <a:spcPct val="120000"/>
              </a:lnSpc>
            </a:pPr>
            <a:r>
              <a:rPr lang="en-US" altLang="zh-CN"/>
              <a:t>(new Actions(driver)).dragAndDrop(source, target).perform();</a:t>
            </a:r>
          </a:p>
        </p:txBody>
      </p:sp>
    </p:spTree>
  </p:cSld>
  <p:clrMapOvr>
    <a:masterClrMapping/>
  </p:clrMapOvr>
  <p:transition>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灯片编号占位符 3"/>
          <p:cNvSpPr>
            <a:spLocks noGrp="1"/>
          </p:cNvSpPr>
          <p:nvPr>
            <p:ph type="sldNum" sz="quarter" idx="10"/>
          </p:nvPr>
        </p:nvSpPr>
        <p:spPr>
          <a:noFill/>
        </p:spPr>
        <p:txBody>
          <a:bodyPr/>
          <a:lstStyle/>
          <a:p>
            <a:fld id="{FB6AE643-3904-4C30-AB28-34715480D01F}" type="slidenum">
              <a:rPr lang="zh-CN" altLang="en-US" smtClean="0">
                <a:latin typeface="Arial" charset="0"/>
                <a:ea typeface="宋体" charset="-122"/>
              </a:rPr>
              <a:pPr/>
              <a:t>78</a:t>
            </a:fld>
            <a:endParaRPr lang="en-US" altLang="zh-CN">
              <a:latin typeface="Arial" charset="0"/>
              <a:ea typeface="宋体" charset="-122"/>
            </a:endParaRPr>
          </a:p>
        </p:txBody>
      </p:sp>
      <p:sp>
        <p:nvSpPr>
          <p:cNvPr id="150530" name="日期占位符 4"/>
          <p:cNvSpPr>
            <a:spLocks noGrp="1"/>
          </p:cNvSpPr>
          <p:nvPr>
            <p:ph type="dt" sz="quarter" idx="11"/>
          </p:nvPr>
        </p:nvSpPr>
        <p:spPr>
          <a:noFill/>
          <a:ln>
            <a:miter lim="800000"/>
            <a:headEnd/>
            <a:tailEnd/>
          </a:ln>
        </p:spPr>
        <p:txBody>
          <a:bodyPr/>
          <a:lstStyle/>
          <a:p>
            <a:fld id="{E89F6D73-4362-4086-90DF-157962AD961F}"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50531" name="Rectangle 2"/>
          <p:cNvSpPr>
            <a:spLocks noGrp="1" noChangeArrowheads="1"/>
          </p:cNvSpPr>
          <p:nvPr>
            <p:ph type="title"/>
          </p:nvPr>
        </p:nvSpPr>
        <p:spPr/>
        <p:txBody>
          <a:bodyPr/>
          <a:lstStyle/>
          <a:p>
            <a:pPr eaLnBrk="1" hangingPunct="1"/>
            <a:r>
              <a:rPr lang="zh-CN" altLang="en-US" sz="4000"/>
              <a:t>导航 </a:t>
            </a:r>
            <a:r>
              <a:rPr lang="en-US" altLang="zh-CN" sz="4000"/>
              <a:t>(Navigation and History)</a:t>
            </a:r>
          </a:p>
        </p:txBody>
      </p:sp>
      <p:sp>
        <p:nvSpPr>
          <p:cNvPr id="150532" name="Rectangle 3"/>
          <p:cNvSpPr>
            <a:spLocks noGrp="1" noChangeArrowheads="1"/>
          </p:cNvSpPr>
          <p:nvPr>
            <p:ph type="body" idx="1"/>
          </p:nvPr>
        </p:nvSpPr>
        <p:spPr>
          <a:xfrm>
            <a:off x="287338" y="1233488"/>
            <a:ext cx="8424862" cy="4751387"/>
          </a:xfrm>
        </p:spPr>
        <p:txBody>
          <a:bodyPr/>
          <a:lstStyle/>
          <a:p>
            <a:pPr eaLnBrk="1" hangingPunct="1"/>
            <a:r>
              <a:rPr lang="zh-CN" altLang="en-US"/>
              <a:t>打开一个新的页面：</a:t>
            </a:r>
          </a:p>
          <a:p>
            <a:pPr lvl="1" eaLnBrk="1" hangingPunct="1"/>
            <a:r>
              <a:rPr lang="zh-CN" altLang="en-US"/>
              <a:t> </a:t>
            </a:r>
            <a:r>
              <a:rPr lang="en-US" altLang="zh-CN"/>
              <a:t>driver.navigate().to("http://www.jlxy.edu.cn");</a:t>
            </a:r>
          </a:p>
          <a:p>
            <a:pPr eaLnBrk="1" hangingPunct="1">
              <a:buFont typeface="Wingdings" pitchFamily="2" charset="2"/>
              <a:buNone/>
            </a:pPr>
            <a:r>
              <a:rPr lang="en-US" altLang="zh-CN"/>
              <a:t> </a:t>
            </a:r>
          </a:p>
          <a:p>
            <a:pPr eaLnBrk="1" hangingPunct="1"/>
            <a:r>
              <a:rPr lang="zh-CN" altLang="en-US"/>
              <a:t>通过历史导航返回原页面： </a:t>
            </a:r>
          </a:p>
          <a:p>
            <a:pPr lvl="1" eaLnBrk="1" hangingPunct="1"/>
            <a:r>
              <a:rPr lang="en-US" altLang="zh-CN"/>
              <a:t>driver.navigate().forward();</a:t>
            </a:r>
          </a:p>
          <a:p>
            <a:pPr lvl="1" eaLnBrk="1" hangingPunct="1"/>
            <a:r>
              <a:rPr lang="en-US" altLang="zh-CN"/>
              <a:t>driver.navigate().back();</a:t>
            </a:r>
          </a:p>
          <a:p>
            <a:pPr lvl="1" eaLnBrk="1" hangingPunct="1"/>
            <a:r>
              <a:rPr lang="en-US" altLang="zh-CN"/>
              <a:t>driver.navigate().refresh();</a:t>
            </a:r>
          </a:p>
        </p:txBody>
      </p:sp>
    </p:spTree>
  </p:cSld>
  <p:clrMapOvr>
    <a:masterClrMapping/>
  </p:clrMapOvr>
  <p:transition>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灯片编号占位符 3"/>
          <p:cNvSpPr>
            <a:spLocks noGrp="1"/>
          </p:cNvSpPr>
          <p:nvPr>
            <p:ph type="sldNum" sz="quarter" idx="10"/>
          </p:nvPr>
        </p:nvSpPr>
        <p:spPr>
          <a:noFill/>
        </p:spPr>
        <p:txBody>
          <a:bodyPr/>
          <a:lstStyle/>
          <a:p>
            <a:fld id="{D92A0495-0251-4683-821A-F04F79CA8CB7}" type="slidenum">
              <a:rPr lang="zh-CN" altLang="en-US" smtClean="0">
                <a:latin typeface="Arial" charset="0"/>
                <a:ea typeface="宋体" charset="-122"/>
              </a:rPr>
              <a:pPr/>
              <a:t>79</a:t>
            </a:fld>
            <a:endParaRPr lang="en-US" altLang="zh-CN">
              <a:latin typeface="Arial" charset="0"/>
              <a:ea typeface="宋体" charset="-122"/>
            </a:endParaRPr>
          </a:p>
        </p:txBody>
      </p:sp>
      <p:sp>
        <p:nvSpPr>
          <p:cNvPr id="151554" name="日期占位符 4"/>
          <p:cNvSpPr>
            <a:spLocks noGrp="1"/>
          </p:cNvSpPr>
          <p:nvPr>
            <p:ph type="dt" sz="quarter" idx="11"/>
          </p:nvPr>
        </p:nvSpPr>
        <p:spPr>
          <a:noFill/>
          <a:ln>
            <a:miter lim="800000"/>
            <a:headEnd/>
            <a:tailEnd/>
          </a:ln>
        </p:spPr>
        <p:txBody>
          <a:bodyPr/>
          <a:lstStyle/>
          <a:p>
            <a:fld id="{9C53D633-8425-4246-99B4-B6EE27AEC6A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51555" name="Rectangle 2"/>
          <p:cNvSpPr>
            <a:spLocks noGrp="1" noChangeArrowheads="1"/>
          </p:cNvSpPr>
          <p:nvPr>
            <p:ph type="title"/>
          </p:nvPr>
        </p:nvSpPr>
        <p:spPr/>
        <p:txBody>
          <a:bodyPr/>
          <a:lstStyle/>
          <a:p>
            <a:pPr eaLnBrk="1" hangingPunct="1"/>
            <a:r>
              <a:rPr lang="zh-CN" altLang="en-US"/>
              <a:t>多个对象的定位方法</a:t>
            </a:r>
          </a:p>
        </p:txBody>
      </p:sp>
      <p:sp>
        <p:nvSpPr>
          <p:cNvPr id="151556" name="Rectangle 3"/>
          <p:cNvSpPr>
            <a:spLocks noGrp="1" noChangeArrowheads="1"/>
          </p:cNvSpPr>
          <p:nvPr>
            <p:ph type="body" idx="1"/>
          </p:nvPr>
        </p:nvSpPr>
        <p:spPr/>
        <p:txBody>
          <a:bodyPr/>
          <a:lstStyle/>
          <a:p>
            <a:pPr eaLnBrk="1" hangingPunct="1"/>
            <a:r>
              <a:rPr lang="en-US" altLang="zh-CN"/>
              <a:t>findElements()</a:t>
            </a:r>
            <a:r>
              <a:rPr lang="zh-CN" altLang="en-US"/>
              <a:t>方法可以返回一个符合条件的元素</a:t>
            </a:r>
            <a:r>
              <a:rPr lang="en-US" altLang="zh-CN"/>
              <a:t>List</a:t>
            </a:r>
            <a:r>
              <a:rPr lang="zh-CN" altLang="en-US"/>
              <a:t>组</a:t>
            </a:r>
          </a:p>
          <a:p>
            <a:pPr eaLnBrk="1" hangingPunct="1"/>
            <a:endParaRPr lang="zh-CN" altLang="en-US"/>
          </a:p>
        </p:txBody>
      </p:sp>
    </p:spTree>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1"/>
          <p:cNvSpPr>
            <a:spLocks noGrp="1"/>
          </p:cNvSpPr>
          <p:nvPr>
            <p:ph type="sldNum" sz="quarter" idx="10"/>
          </p:nvPr>
        </p:nvSpPr>
        <p:spPr>
          <a:noFill/>
        </p:spPr>
        <p:txBody>
          <a:bodyPr/>
          <a:lstStyle/>
          <a:p>
            <a:fld id="{040FA28C-4A0E-42BB-A6FE-E925E51BF0E6}" type="slidenum">
              <a:rPr lang="zh-CN" altLang="en-US" smtClean="0">
                <a:latin typeface="Arial" charset="0"/>
                <a:ea typeface="宋体" charset="-122"/>
              </a:rPr>
              <a:pPr/>
              <a:t>8</a:t>
            </a:fld>
            <a:endParaRPr lang="en-US" altLang="zh-CN">
              <a:latin typeface="Arial" charset="0"/>
              <a:ea typeface="宋体" charset="-122"/>
            </a:endParaRPr>
          </a:p>
        </p:txBody>
      </p:sp>
      <p:sp>
        <p:nvSpPr>
          <p:cNvPr id="40962" name="日期占位符 2"/>
          <p:cNvSpPr>
            <a:spLocks noGrp="1"/>
          </p:cNvSpPr>
          <p:nvPr>
            <p:ph type="dt" sz="quarter" idx="11"/>
          </p:nvPr>
        </p:nvSpPr>
        <p:spPr>
          <a:noFill/>
          <a:ln>
            <a:miter lim="800000"/>
            <a:headEnd/>
            <a:tailEnd/>
          </a:ln>
        </p:spPr>
        <p:txBody>
          <a:bodyPr/>
          <a:lstStyle/>
          <a:p>
            <a:fld id="{3CBBDB22-840C-482F-BA09-C58BA249E70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840131" name="Rectangle 3"/>
          <p:cNvSpPr>
            <a:spLocks noGrp="1" noChangeArrowheads="1"/>
          </p:cNvSpPr>
          <p:nvPr>
            <p:ph type="body" idx="4294967295"/>
          </p:nvPr>
        </p:nvSpPr>
        <p:spPr>
          <a:xfrm>
            <a:off x="647700" y="1016000"/>
            <a:ext cx="8245475" cy="4822825"/>
          </a:xfrm>
        </p:spPr>
        <p:txBody>
          <a:bodyPr/>
          <a:lstStyle/>
          <a:p>
            <a:pPr eaLnBrk="1" hangingPunct="1">
              <a:lnSpc>
                <a:spcPct val="122000"/>
              </a:lnSpc>
              <a:buFont typeface="Wingdings" pitchFamily="2" charset="2"/>
              <a:buChar char="p"/>
            </a:pPr>
            <a:r>
              <a:rPr lang="zh-CN" altLang="en-US" sz="2800" b="1"/>
              <a:t>测试所有可能情况将遭遇</a:t>
            </a:r>
            <a:r>
              <a:rPr lang="zh-CN" altLang="en-US" sz="2800" b="1">
                <a:latin typeface="Arial Black" pitchFamily="34" charset="0"/>
              </a:rPr>
              <a:t>“</a:t>
            </a:r>
            <a:r>
              <a:rPr lang="zh-CN" altLang="en-US" sz="2800" b="1" i="1">
                <a:solidFill>
                  <a:srgbClr val="C00000"/>
                </a:solidFill>
              </a:rPr>
              <a:t>组合爆炸</a:t>
            </a:r>
            <a:r>
              <a:rPr lang="zh-CN" altLang="en-US" sz="2800" b="1">
                <a:latin typeface="Arial Black" pitchFamily="34" charset="0"/>
              </a:rPr>
              <a:t>”</a:t>
            </a:r>
            <a:r>
              <a:rPr lang="zh-CN" altLang="en-US" sz="2800" b="1"/>
              <a:t>问题</a:t>
            </a:r>
          </a:p>
          <a:p>
            <a:pPr lvl="1" eaLnBrk="1" hangingPunct="1">
              <a:lnSpc>
                <a:spcPct val="122000"/>
              </a:lnSpc>
              <a:buFont typeface="Wingdings" pitchFamily="2" charset="2"/>
              <a:buChar char="p"/>
            </a:pPr>
            <a:r>
              <a:rPr lang="en-US" altLang="zh-CN" sz="2200"/>
              <a:t>Win98, WinME, WinNT, Win2k, WinXP, WinXP TablePC Ed, WinXP MediaCenter Ed, Longhorn, etc</a:t>
            </a:r>
          </a:p>
          <a:p>
            <a:pPr lvl="1" eaLnBrk="1" hangingPunct="1">
              <a:lnSpc>
                <a:spcPct val="122000"/>
              </a:lnSpc>
              <a:buFont typeface="Wingdings" pitchFamily="2" charset="2"/>
              <a:buChar char="p"/>
            </a:pPr>
            <a:r>
              <a:rPr lang="en-US" altLang="zh-CN" sz="2200"/>
              <a:t>English, German, Japanese, Chinese, Arabic, Thai…</a:t>
            </a:r>
          </a:p>
          <a:p>
            <a:pPr lvl="1" eaLnBrk="1" hangingPunct="1">
              <a:lnSpc>
                <a:spcPct val="122000"/>
              </a:lnSpc>
              <a:buFont typeface="Wingdings" pitchFamily="2" charset="2"/>
              <a:buChar char="p"/>
            </a:pPr>
            <a:r>
              <a:rPr lang="en-US" altLang="zh-CN" sz="2200"/>
              <a:t>Office 97, Office2000, Office XP, Office 2003…</a:t>
            </a:r>
          </a:p>
          <a:p>
            <a:pPr lvl="1" eaLnBrk="1" hangingPunct="1">
              <a:lnSpc>
                <a:spcPct val="122000"/>
              </a:lnSpc>
              <a:buFont typeface="Wingdings" pitchFamily="2" charset="2"/>
              <a:buChar char="p"/>
            </a:pPr>
            <a:r>
              <a:rPr lang="en-US" altLang="zh-CN" sz="2200"/>
              <a:t>X86  32-bit, Intel 64-bit, AMD 64-bit, MIPS…</a:t>
            </a:r>
          </a:p>
          <a:p>
            <a:pPr lvl="1" eaLnBrk="1" hangingPunct="1">
              <a:lnSpc>
                <a:spcPct val="122000"/>
              </a:lnSpc>
              <a:buFont typeface="Wingdings" pitchFamily="2" charset="2"/>
              <a:buChar char="p"/>
            </a:pPr>
            <a:r>
              <a:rPr lang="en-US" altLang="zh-CN" sz="2200"/>
              <a:t>SQL Server 6.5, SQL Server 7.0, SQL Server 2000…</a:t>
            </a:r>
          </a:p>
          <a:p>
            <a:pPr lvl="1" eaLnBrk="1" hangingPunct="1">
              <a:lnSpc>
                <a:spcPct val="122000"/>
              </a:lnSpc>
              <a:buFont typeface="Wingdings" pitchFamily="2" charset="2"/>
              <a:buChar char="p"/>
            </a:pPr>
            <a:r>
              <a:rPr lang="en-US" altLang="zh-CN" sz="2200"/>
              <a:t> Visual Studio 6, VS .NET, VS .NET 2003, …</a:t>
            </a:r>
          </a:p>
        </p:txBody>
      </p:sp>
      <p:sp>
        <p:nvSpPr>
          <p:cNvPr id="40964" name="Rectangle 5"/>
          <p:cNvSpPr>
            <a:spLocks noGrp="1" noChangeArrowheads="1"/>
          </p:cNvSpPr>
          <p:nvPr>
            <p:ph type="title" idx="4294967295"/>
          </p:nvPr>
        </p:nvSpPr>
        <p:spPr>
          <a:xfrm>
            <a:off x="2114550" y="341313"/>
            <a:ext cx="6740525" cy="463550"/>
          </a:xfrm>
        </p:spPr>
        <p:txBody>
          <a:bodyPr/>
          <a:lstStyle/>
          <a:p>
            <a:pPr eaLnBrk="1" hangingPunct="1"/>
            <a:r>
              <a:rPr lang="zh-CN" altLang="en-US"/>
              <a:t>手工测试的局限性 （</a:t>
            </a:r>
            <a:r>
              <a:rPr lang="en-US" altLang="zh-CN"/>
              <a:t>2</a:t>
            </a:r>
            <a:r>
              <a:rPr lang="zh-CN" altLang="en-US"/>
              <a:t>）</a:t>
            </a:r>
            <a:endParaRPr lang="en-US" altLang="zh-CN"/>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40131">
                                            <p:txEl>
                                              <p:pRg st="0" end="0"/>
                                            </p:txEl>
                                          </p:spTgt>
                                        </p:tgtEl>
                                        <p:attrNameLst>
                                          <p:attrName>style.visibility</p:attrName>
                                        </p:attrNameLst>
                                      </p:cBhvr>
                                      <p:to>
                                        <p:strVal val="visible"/>
                                      </p:to>
                                    </p:set>
                                    <p:anim calcmode="lin" valueType="num">
                                      <p:cBhvr additive="base">
                                        <p:cTn id="7" dur="1000" fill="hold"/>
                                        <p:tgtEl>
                                          <p:spTgt spid="184013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84013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40131">
                                            <p:txEl>
                                              <p:pRg st="1" end="1"/>
                                            </p:txEl>
                                          </p:spTgt>
                                        </p:tgtEl>
                                        <p:attrNameLst>
                                          <p:attrName>style.visibility</p:attrName>
                                        </p:attrNameLst>
                                      </p:cBhvr>
                                      <p:to>
                                        <p:strVal val="visible"/>
                                      </p:to>
                                    </p:set>
                                    <p:anim calcmode="lin" valueType="num">
                                      <p:cBhvr additive="base">
                                        <p:cTn id="11" dur="1000" fill="hold"/>
                                        <p:tgtEl>
                                          <p:spTgt spid="1840131">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84013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40131">
                                            <p:txEl>
                                              <p:pRg st="2" end="2"/>
                                            </p:txEl>
                                          </p:spTgt>
                                        </p:tgtEl>
                                        <p:attrNameLst>
                                          <p:attrName>style.visibility</p:attrName>
                                        </p:attrNameLst>
                                      </p:cBhvr>
                                      <p:to>
                                        <p:strVal val="visible"/>
                                      </p:to>
                                    </p:set>
                                    <p:anim calcmode="lin" valueType="num">
                                      <p:cBhvr additive="base">
                                        <p:cTn id="15" dur="1000" fill="hold"/>
                                        <p:tgtEl>
                                          <p:spTgt spid="1840131">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184013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40131">
                                            <p:txEl>
                                              <p:pRg st="3" end="3"/>
                                            </p:txEl>
                                          </p:spTgt>
                                        </p:tgtEl>
                                        <p:attrNameLst>
                                          <p:attrName>style.visibility</p:attrName>
                                        </p:attrNameLst>
                                      </p:cBhvr>
                                      <p:to>
                                        <p:strVal val="visible"/>
                                      </p:to>
                                    </p:set>
                                    <p:anim calcmode="lin" valueType="num">
                                      <p:cBhvr additive="base">
                                        <p:cTn id="19" dur="1000" fill="hold"/>
                                        <p:tgtEl>
                                          <p:spTgt spid="1840131">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184013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40131">
                                            <p:txEl>
                                              <p:pRg st="4" end="4"/>
                                            </p:txEl>
                                          </p:spTgt>
                                        </p:tgtEl>
                                        <p:attrNameLst>
                                          <p:attrName>style.visibility</p:attrName>
                                        </p:attrNameLst>
                                      </p:cBhvr>
                                      <p:to>
                                        <p:strVal val="visible"/>
                                      </p:to>
                                    </p:set>
                                    <p:anim calcmode="lin" valueType="num">
                                      <p:cBhvr additive="base">
                                        <p:cTn id="23" dur="1000" fill="hold"/>
                                        <p:tgtEl>
                                          <p:spTgt spid="1840131">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84013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40131">
                                            <p:txEl>
                                              <p:pRg st="5" end="5"/>
                                            </p:txEl>
                                          </p:spTgt>
                                        </p:tgtEl>
                                        <p:attrNameLst>
                                          <p:attrName>style.visibility</p:attrName>
                                        </p:attrNameLst>
                                      </p:cBhvr>
                                      <p:to>
                                        <p:strVal val="visible"/>
                                      </p:to>
                                    </p:set>
                                    <p:anim calcmode="lin" valueType="num">
                                      <p:cBhvr additive="base">
                                        <p:cTn id="27" dur="1000" fill="hold"/>
                                        <p:tgtEl>
                                          <p:spTgt spid="1840131">
                                            <p:txEl>
                                              <p:pRg st="5" end="5"/>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840131">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40131">
                                            <p:txEl>
                                              <p:pRg st="6" end="6"/>
                                            </p:txEl>
                                          </p:spTgt>
                                        </p:tgtEl>
                                        <p:attrNameLst>
                                          <p:attrName>style.visibility</p:attrName>
                                        </p:attrNameLst>
                                      </p:cBhvr>
                                      <p:to>
                                        <p:strVal val="visible"/>
                                      </p:to>
                                    </p:set>
                                    <p:anim calcmode="lin" valueType="num">
                                      <p:cBhvr additive="base">
                                        <p:cTn id="31" dur="1000" fill="hold"/>
                                        <p:tgtEl>
                                          <p:spTgt spid="1840131">
                                            <p:txEl>
                                              <p:pRg st="6" end="6"/>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84013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灯片编号占位符 3"/>
          <p:cNvSpPr>
            <a:spLocks noGrp="1"/>
          </p:cNvSpPr>
          <p:nvPr>
            <p:ph type="sldNum" sz="quarter" idx="10"/>
          </p:nvPr>
        </p:nvSpPr>
        <p:spPr>
          <a:noFill/>
        </p:spPr>
        <p:txBody>
          <a:bodyPr/>
          <a:lstStyle/>
          <a:p>
            <a:fld id="{B5DCBFBA-8D6E-43C9-B629-54DEE5D06E0D}" type="slidenum">
              <a:rPr lang="zh-CN" altLang="en-US" smtClean="0">
                <a:latin typeface="Arial" charset="0"/>
                <a:ea typeface="宋体" charset="-122"/>
              </a:rPr>
              <a:pPr/>
              <a:t>80</a:t>
            </a:fld>
            <a:endParaRPr lang="en-US" altLang="zh-CN">
              <a:latin typeface="Arial" charset="0"/>
              <a:ea typeface="宋体" charset="-122"/>
            </a:endParaRPr>
          </a:p>
        </p:txBody>
      </p:sp>
      <p:sp>
        <p:nvSpPr>
          <p:cNvPr id="152578" name="日期占位符 4"/>
          <p:cNvSpPr>
            <a:spLocks noGrp="1"/>
          </p:cNvSpPr>
          <p:nvPr>
            <p:ph type="dt" sz="quarter" idx="11"/>
          </p:nvPr>
        </p:nvSpPr>
        <p:spPr>
          <a:noFill/>
          <a:ln>
            <a:miter lim="800000"/>
            <a:headEnd/>
            <a:tailEnd/>
          </a:ln>
        </p:spPr>
        <p:txBody>
          <a:bodyPr/>
          <a:lstStyle/>
          <a:p>
            <a:fld id="{36B59707-CE2D-4B07-A73F-BD451AAE9323}"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52579" name="Rectangle 2"/>
          <p:cNvSpPr>
            <a:spLocks noGrp="1" noChangeArrowheads="1"/>
          </p:cNvSpPr>
          <p:nvPr>
            <p:ph type="title"/>
          </p:nvPr>
        </p:nvSpPr>
        <p:spPr/>
        <p:txBody>
          <a:bodyPr/>
          <a:lstStyle/>
          <a:p>
            <a:pPr eaLnBrk="1" hangingPunct="1"/>
            <a:r>
              <a:rPr lang="zh-CN" altLang="en-US"/>
              <a:t>多个对象的定位方法</a:t>
            </a:r>
          </a:p>
        </p:txBody>
      </p:sp>
      <p:pic>
        <p:nvPicPr>
          <p:cNvPr id="152580" name="Picture 3"/>
          <p:cNvPicPr>
            <a:picLocks noGrp="1" noChangeAspect="1" noChangeArrowheads="1"/>
          </p:cNvPicPr>
          <p:nvPr>
            <p:ph idx="1"/>
          </p:nvPr>
        </p:nvPicPr>
        <p:blipFill>
          <a:blip r:embed="rId3"/>
          <a:srcRect l="34137" t="15274" r="15152" b="34526"/>
          <a:stretch>
            <a:fillRect/>
          </a:stretch>
        </p:blipFill>
        <p:spPr>
          <a:xfrm>
            <a:off x="647700" y="944563"/>
            <a:ext cx="7956550" cy="5400675"/>
          </a:xfrm>
        </p:spPr>
      </p:pic>
      <p:sp>
        <p:nvSpPr>
          <p:cNvPr id="152581" name="Rectangle 4"/>
          <p:cNvSpPr>
            <a:spLocks noChangeArrowheads="1"/>
          </p:cNvSpPr>
          <p:nvPr/>
        </p:nvSpPr>
        <p:spPr bwMode="auto">
          <a:xfrm>
            <a:off x="971550" y="4184650"/>
            <a:ext cx="7200900" cy="360363"/>
          </a:xfrm>
          <a:prstGeom prst="rect">
            <a:avLst/>
          </a:prstGeom>
          <a:noFill/>
          <a:ln w="25400" algn="ctr">
            <a:solidFill>
              <a:srgbClr val="FF0000"/>
            </a:solidFill>
            <a:miter lim="800000"/>
            <a:headEnd/>
            <a:tailEnd/>
          </a:ln>
        </p:spPr>
        <p:txBody>
          <a:bodyPr wrap="none" anchor="ctr"/>
          <a:lstStyle/>
          <a:p>
            <a:pPr>
              <a:lnSpc>
                <a:spcPct val="70000"/>
              </a:lnSpc>
              <a:spcBef>
                <a:spcPct val="20000"/>
              </a:spcBef>
              <a:buFont typeface="Arial" charset="0"/>
              <a:buChar char="•"/>
            </a:pPr>
            <a:endParaRPr lang="zh-CN" altLang="en-US" b="1"/>
          </a:p>
        </p:txBody>
      </p:sp>
    </p:spTree>
  </p:cSld>
  <p:clrMapOvr>
    <a:masterClrMapping/>
  </p:clrMapOvr>
  <p:transition>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灯片编号占位符 3"/>
          <p:cNvSpPr>
            <a:spLocks noGrp="1"/>
          </p:cNvSpPr>
          <p:nvPr>
            <p:ph type="sldNum" sz="quarter" idx="10"/>
          </p:nvPr>
        </p:nvSpPr>
        <p:spPr>
          <a:noFill/>
        </p:spPr>
        <p:txBody>
          <a:bodyPr/>
          <a:lstStyle/>
          <a:p>
            <a:fld id="{EAF48B99-846D-4A56-A56F-B3F96AEF74CB}" type="slidenum">
              <a:rPr lang="zh-CN" altLang="en-US" smtClean="0">
                <a:latin typeface="Arial" charset="0"/>
                <a:ea typeface="宋体" charset="-122"/>
              </a:rPr>
              <a:pPr/>
              <a:t>81</a:t>
            </a:fld>
            <a:endParaRPr lang="en-US" altLang="zh-CN">
              <a:latin typeface="Arial" charset="0"/>
              <a:ea typeface="宋体" charset="-122"/>
            </a:endParaRPr>
          </a:p>
        </p:txBody>
      </p:sp>
      <p:sp>
        <p:nvSpPr>
          <p:cNvPr id="154626" name="日期占位符 4"/>
          <p:cNvSpPr>
            <a:spLocks noGrp="1"/>
          </p:cNvSpPr>
          <p:nvPr>
            <p:ph type="dt" sz="quarter" idx="11"/>
          </p:nvPr>
        </p:nvSpPr>
        <p:spPr>
          <a:noFill/>
          <a:ln>
            <a:miter lim="800000"/>
            <a:headEnd/>
            <a:tailEnd/>
          </a:ln>
        </p:spPr>
        <p:txBody>
          <a:bodyPr/>
          <a:lstStyle/>
          <a:p>
            <a:fld id="{BB4751B8-8249-464A-AE1A-7968DB16AD42}"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54627" name="Rectangle 2"/>
          <p:cNvSpPr>
            <a:spLocks noGrp="1" noChangeArrowheads="1"/>
          </p:cNvSpPr>
          <p:nvPr>
            <p:ph type="title"/>
          </p:nvPr>
        </p:nvSpPr>
        <p:spPr/>
        <p:txBody>
          <a:bodyPr/>
          <a:lstStyle/>
          <a:p>
            <a:pPr eaLnBrk="1" hangingPunct="1"/>
            <a:r>
              <a:rPr lang="zh-CN" altLang="en-US"/>
              <a:t>层级定位</a:t>
            </a:r>
          </a:p>
        </p:txBody>
      </p:sp>
      <p:sp>
        <p:nvSpPr>
          <p:cNvPr id="154628" name="Rectangle 3"/>
          <p:cNvSpPr>
            <a:spLocks noGrp="1" noChangeArrowheads="1"/>
          </p:cNvSpPr>
          <p:nvPr>
            <p:ph type="body" idx="1"/>
          </p:nvPr>
        </p:nvSpPr>
        <p:spPr>
          <a:xfrm>
            <a:off x="539750" y="1376363"/>
            <a:ext cx="8096250" cy="4751387"/>
          </a:xfrm>
        </p:spPr>
        <p:txBody>
          <a:bodyPr/>
          <a:lstStyle/>
          <a:p>
            <a:pPr eaLnBrk="1" hangingPunct="1"/>
            <a:r>
              <a:rPr lang="zh-CN" altLang="en-US"/>
              <a:t>层级定位的思想是先定位父元素，然后再从父元素中精确定位出需要选取的子元素</a:t>
            </a:r>
          </a:p>
          <a:p>
            <a:pPr eaLnBrk="1" hangingPunct="1">
              <a:buFont typeface="Wingdings" pitchFamily="2" charset="2"/>
              <a:buNone/>
            </a:pPr>
            <a:endParaRPr lang="zh-CN" altLang="en-US"/>
          </a:p>
          <a:p>
            <a:pPr eaLnBrk="1" hangingPunct="1"/>
            <a:r>
              <a:rPr lang="zh-CN" altLang="en-US"/>
              <a:t>层级定位一般的应用场景是无法直接定位到需要选取的元素，但是其父元素比较容易定位，通过定位父元素再遍历其子元素选择需要的目标元素，或者需要定位某个元素下所有的子元素</a:t>
            </a:r>
          </a:p>
        </p:txBody>
      </p:sp>
    </p:spTree>
  </p:cSld>
  <p:clrMapOvr>
    <a:masterClrMapping/>
  </p:clrMapOvr>
  <p:transition>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灯片编号占位符 3"/>
          <p:cNvSpPr>
            <a:spLocks noGrp="1"/>
          </p:cNvSpPr>
          <p:nvPr>
            <p:ph type="sldNum" sz="quarter" idx="10"/>
          </p:nvPr>
        </p:nvSpPr>
        <p:spPr>
          <a:noFill/>
        </p:spPr>
        <p:txBody>
          <a:bodyPr/>
          <a:lstStyle/>
          <a:p>
            <a:fld id="{CD45E7A6-B2F9-437D-BE57-E1ECB5CB91C6}" type="slidenum">
              <a:rPr lang="zh-CN" altLang="en-US" smtClean="0">
                <a:latin typeface="Arial" charset="0"/>
                <a:ea typeface="宋体" charset="-122"/>
              </a:rPr>
              <a:pPr/>
              <a:t>82</a:t>
            </a:fld>
            <a:endParaRPr lang="en-US" altLang="zh-CN">
              <a:latin typeface="Arial" charset="0"/>
              <a:ea typeface="宋体" charset="-122"/>
            </a:endParaRPr>
          </a:p>
        </p:txBody>
      </p:sp>
      <p:sp>
        <p:nvSpPr>
          <p:cNvPr id="155650" name="日期占位符 4"/>
          <p:cNvSpPr>
            <a:spLocks noGrp="1"/>
          </p:cNvSpPr>
          <p:nvPr>
            <p:ph type="dt" sz="quarter" idx="11"/>
          </p:nvPr>
        </p:nvSpPr>
        <p:spPr>
          <a:noFill/>
          <a:ln>
            <a:miter lim="800000"/>
            <a:headEnd/>
            <a:tailEnd/>
          </a:ln>
        </p:spPr>
        <p:txBody>
          <a:bodyPr/>
          <a:lstStyle/>
          <a:p>
            <a:fld id="{9724753A-1A3C-4EBE-97C1-7D2B36B38150}"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55651" name="Rectangle 2"/>
          <p:cNvSpPr>
            <a:spLocks noGrp="1" noChangeArrowheads="1"/>
          </p:cNvSpPr>
          <p:nvPr>
            <p:ph type="title"/>
          </p:nvPr>
        </p:nvSpPr>
        <p:spPr/>
        <p:txBody>
          <a:bodyPr/>
          <a:lstStyle/>
          <a:p>
            <a:pPr eaLnBrk="1" hangingPunct="1"/>
            <a:r>
              <a:rPr lang="zh-CN" altLang="en-US"/>
              <a:t>层级定位</a:t>
            </a:r>
          </a:p>
        </p:txBody>
      </p:sp>
      <p:pic>
        <p:nvPicPr>
          <p:cNvPr id="155652" name="Picture 3"/>
          <p:cNvPicPr>
            <a:picLocks noGrp="1" noChangeAspect="1" noChangeArrowheads="1"/>
          </p:cNvPicPr>
          <p:nvPr>
            <p:ph idx="1"/>
          </p:nvPr>
        </p:nvPicPr>
        <p:blipFill>
          <a:blip r:embed="rId3"/>
          <a:srcRect l="33653" t="13329" r="20213" b="28284"/>
          <a:stretch>
            <a:fillRect/>
          </a:stretch>
        </p:blipFill>
        <p:spPr>
          <a:xfrm>
            <a:off x="286544" y="1011339"/>
            <a:ext cx="8570912" cy="5761038"/>
          </a:xfrm>
        </p:spPr>
      </p:pic>
      <p:sp>
        <p:nvSpPr>
          <p:cNvPr id="2" name="矩形 1">
            <a:extLst>
              <a:ext uri="{FF2B5EF4-FFF2-40B4-BE49-F238E27FC236}">
                <a16:creationId xmlns:a16="http://schemas.microsoft.com/office/drawing/2014/main" id="{F0E59C3D-F7D2-4FCE-AEC7-5D11A7BD25A4}"/>
              </a:ext>
            </a:extLst>
          </p:cNvPr>
          <p:cNvSpPr/>
          <p:nvPr/>
        </p:nvSpPr>
        <p:spPr>
          <a:xfrm>
            <a:off x="827584" y="4221088"/>
            <a:ext cx="4608512" cy="369332"/>
          </a:xfrm>
          <a:prstGeom prst="rect">
            <a:avLst/>
          </a:prstGeom>
          <a:solidFill>
            <a:schemeClr val="bg1"/>
          </a:solidFill>
        </p:spPr>
        <p:txBody>
          <a:bodyPr wrap="square">
            <a:spAutoFit/>
          </a:bodyPr>
          <a:lstStyle/>
          <a:p>
            <a:r>
              <a:rPr lang="en-US" altLang="zh-CN" dirty="0" err="1"/>
              <a:t>driver.get</a:t>
            </a:r>
            <a:r>
              <a:rPr lang="en-US" altLang="zh-CN" b="1" dirty="0"/>
              <a:t>(</a:t>
            </a:r>
            <a:r>
              <a:rPr lang="en-US" altLang="zh-CN" b="1" dirty="0">
                <a:solidFill>
                  <a:srgbClr val="5C3CFF"/>
                </a:solidFill>
                <a:latin typeface="Times New Roman" panose="02020603050405020304" pitchFamily="18" charset="0"/>
                <a:cs typeface="Times New Roman" panose="02020603050405020304" pitchFamily="18" charset="0"/>
              </a:rPr>
              <a:t>“</a:t>
            </a:r>
            <a:r>
              <a:rPr lang="en-US" altLang="zh-CN" b="1" dirty="0">
                <a:solidFill>
                  <a:srgbClr val="5C3CFF"/>
                </a:solidFill>
              </a:rPr>
              <a:t>http://www.jlxy.nju.edu.cn</a:t>
            </a:r>
            <a:r>
              <a:rPr lang="en-US" altLang="zh-CN" dirty="0">
                <a:solidFill>
                  <a:srgbClr val="5C3CFF"/>
                </a:solidFill>
              </a:rPr>
              <a:t>”</a:t>
            </a:r>
            <a:r>
              <a:rPr lang="en-US" altLang="zh-CN" dirty="0"/>
              <a:t>);</a:t>
            </a:r>
            <a:endParaRPr lang="zh-CN" altLang="en-US" dirty="0"/>
          </a:p>
        </p:txBody>
      </p:sp>
    </p:spTree>
  </p:cSld>
  <p:clrMapOvr>
    <a:masterClrMapping/>
  </p:clrMapOvr>
  <p:transition>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灯片编号占位符 3"/>
          <p:cNvSpPr>
            <a:spLocks noGrp="1"/>
          </p:cNvSpPr>
          <p:nvPr>
            <p:ph type="sldNum" sz="quarter" idx="10"/>
          </p:nvPr>
        </p:nvSpPr>
        <p:spPr>
          <a:noFill/>
        </p:spPr>
        <p:txBody>
          <a:bodyPr/>
          <a:lstStyle/>
          <a:p>
            <a:fld id="{CAF96391-2501-4FC1-866C-AE6DAD88E1F5}" type="slidenum">
              <a:rPr lang="zh-CN" altLang="en-US" smtClean="0">
                <a:latin typeface="Arial" charset="0"/>
                <a:ea typeface="宋体" charset="-122"/>
              </a:rPr>
              <a:pPr/>
              <a:t>83</a:t>
            </a:fld>
            <a:endParaRPr lang="en-US" altLang="zh-CN">
              <a:latin typeface="Arial" charset="0"/>
              <a:ea typeface="宋体" charset="-122"/>
            </a:endParaRPr>
          </a:p>
        </p:txBody>
      </p:sp>
      <p:sp>
        <p:nvSpPr>
          <p:cNvPr id="157698" name="日期占位符 4"/>
          <p:cNvSpPr>
            <a:spLocks noGrp="1"/>
          </p:cNvSpPr>
          <p:nvPr>
            <p:ph type="dt" sz="quarter" idx="11"/>
          </p:nvPr>
        </p:nvSpPr>
        <p:spPr>
          <a:noFill/>
          <a:ln>
            <a:miter lim="800000"/>
            <a:headEnd/>
            <a:tailEnd/>
          </a:ln>
        </p:spPr>
        <p:txBody>
          <a:bodyPr/>
          <a:lstStyle/>
          <a:p>
            <a:fld id="{7CB3E750-4BB5-44BD-A0CC-61A786373E97}"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57699" name="Rectangle 2"/>
          <p:cNvSpPr>
            <a:spLocks noGrp="1" noChangeArrowheads="1"/>
          </p:cNvSpPr>
          <p:nvPr>
            <p:ph type="title"/>
          </p:nvPr>
        </p:nvSpPr>
        <p:spPr/>
        <p:txBody>
          <a:bodyPr/>
          <a:lstStyle/>
          <a:p>
            <a:pPr eaLnBrk="1" hangingPunct="1"/>
            <a:r>
              <a:rPr lang="en-US" altLang="zh-CN"/>
              <a:t>iframe</a:t>
            </a:r>
            <a:r>
              <a:rPr lang="zh-CN" altLang="en-US"/>
              <a:t>的处理 </a:t>
            </a:r>
          </a:p>
        </p:txBody>
      </p:sp>
      <p:sp>
        <p:nvSpPr>
          <p:cNvPr id="157700" name="Rectangle 3"/>
          <p:cNvSpPr>
            <a:spLocks noGrp="1" noChangeArrowheads="1"/>
          </p:cNvSpPr>
          <p:nvPr>
            <p:ph type="body" idx="1"/>
          </p:nvPr>
        </p:nvSpPr>
        <p:spPr>
          <a:xfrm>
            <a:off x="792163" y="1160463"/>
            <a:ext cx="7772400" cy="4751387"/>
          </a:xfrm>
        </p:spPr>
        <p:txBody>
          <a:bodyPr/>
          <a:lstStyle/>
          <a:p>
            <a:pPr eaLnBrk="1" hangingPunct="1">
              <a:lnSpc>
                <a:spcPct val="110000"/>
              </a:lnSpc>
            </a:pPr>
            <a:r>
              <a:rPr lang="en-US" altLang="zh-CN"/>
              <a:t>selenium webdriver</a:t>
            </a:r>
            <a:r>
              <a:rPr lang="zh-CN" altLang="en-US"/>
              <a:t>中提供了进入一个</a:t>
            </a:r>
            <a:r>
              <a:rPr lang="en-US" altLang="zh-CN"/>
              <a:t>iframe</a:t>
            </a:r>
            <a:r>
              <a:rPr lang="zh-CN" altLang="en-US"/>
              <a:t>的方法： </a:t>
            </a:r>
          </a:p>
          <a:p>
            <a:pPr lvl="1" eaLnBrk="1" hangingPunct="1">
              <a:lnSpc>
                <a:spcPct val="110000"/>
              </a:lnSpc>
            </a:pPr>
            <a:r>
              <a:rPr lang="en-US" altLang="zh-CN"/>
              <a:t>WebDriver.TargetLocator.</a:t>
            </a:r>
            <a:r>
              <a:rPr lang="en-US" altLang="zh-CN">
                <a:solidFill>
                  <a:srgbClr val="FF0000"/>
                </a:solidFill>
              </a:rPr>
              <a:t>frame</a:t>
            </a:r>
            <a:r>
              <a:rPr lang="en-US" altLang="zh-CN"/>
              <a:t>(String nameOrId) </a:t>
            </a:r>
          </a:p>
          <a:p>
            <a:pPr eaLnBrk="1" hangingPunct="1">
              <a:lnSpc>
                <a:spcPct val="110000"/>
              </a:lnSpc>
            </a:pPr>
            <a:r>
              <a:rPr lang="zh-CN" altLang="en-US"/>
              <a:t>提供了一个返回</a:t>
            </a:r>
            <a:r>
              <a:rPr lang="en-US" altLang="zh-CN"/>
              <a:t>default content</a:t>
            </a:r>
            <a:r>
              <a:rPr lang="zh-CN" altLang="en-US"/>
              <a:t>的方法： </a:t>
            </a:r>
          </a:p>
          <a:p>
            <a:pPr lvl="1" eaLnBrk="1" hangingPunct="1">
              <a:lnSpc>
                <a:spcPct val="110000"/>
              </a:lnSpc>
            </a:pPr>
            <a:r>
              <a:rPr lang="en-US" altLang="zh-CN"/>
              <a:t>WebDriver.TargetLocator.</a:t>
            </a:r>
            <a:r>
              <a:rPr lang="en-US" altLang="zh-CN">
                <a:solidFill>
                  <a:srgbClr val="FF0000"/>
                </a:solidFill>
              </a:rPr>
              <a:t>defaultContent</a:t>
            </a:r>
            <a:r>
              <a:rPr lang="en-US" altLang="zh-CN"/>
              <a:t>()</a:t>
            </a:r>
          </a:p>
        </p:txBody>
      </p:sp>
    </p:spTree>
  </p:cSld>
  <p:clrMapOvr>
    <a:masterClrMapping/>
  </p:clrMapOvr>
  <p:transition>
    <p:cove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灯片编号占位符 3"/>
          <p:cNvSpPr>
            <a:spLocks noGrp="1"/>
          </p:cNvSpPr>
          <p:nvPr>
            <p:ph type="sldNum" sz="quarter" idx="10"/>
          </p:nvPr>
        </p:nvSpPr>
        <p:spPr>
          <a:noFill/>
        </p:spPr>
        <p:txBody>
          <a:bodyPr/>
          <a:lstStyle/>
          <a:p>
            <a:fld id="{B8B56D2C-2DA9-42F8-B9B0-5DB59F68A2D1}" type="slidenum">
              <a:rPr lang="zh-CN" altLang="en-US" smtClean="0">
                <a:latin typeface="Arial" charset="0"/>
                <a:ea typeface="宋体" charset="-122"/>
              </a:rPr>
              <a:pPr/>
              <a:t>84</a:t>
            </a:fld>
            <a:endParaRPr lang="en-US" altLang="zh-CN">
              <a:latin typeface="Arial" charset="0"/>
              <a:ea typeface="宋体" charset="-122"/>
            </a:endParaRPr>
          </a:p>
        </p:txBody>
      </p:sp>
      <p:sp>
        <p:nvSpPr>
          <p:cNvPr id="158722" name="日期占位符 4"/>
          <p:cNvSpPr>
            <a:spLocks noGrp="1"/>
          </p:cNvSpPr>
          <p:nvPr>
            <p:ph type="dt" sz="quarter" idx="11"/>
          </p:nvPr>
        </p:nvSpPr>
        <p:spPr>
          <a:noFill/>
          <a:ln>
            <a:miter lim="800000"/>
            <a:headEnd/>
            <a:tailEnd/>
          </a:ln>
        </p:spPr>
        <p:txBody>
          <a:bodyPr/>
          <a:lstStyle/>
          <a:p>
            <a:fld id="{0D8EA4A0-0850-4D0B-B095-B30DFCF41B2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58723" name="Rectangle 2"/>
          <p:cNvSpPr>
            <a:spLocks noGrp="1" noChangeArrowheads="1"/>
          </p:cNvSpPr>
          <p:nvPr>
            <p:ph type="title"/>
          </p:nvPr>
        </p:nvSpPr>
        <p:spPr/>
        <p:txBody>
          <a:bodyPr/>
          <a:lstStyle/>
          <a:p>
            <a:pPr eaLnBrk="1" hangingPunct="1"/>
            <a:r>
              <a:rPr lang="zh-CN" altLang="en-US"/>
              <a:t>实例：main.html</a:t>
            </a:r>
            <a:endParaRPr lang="en-US" altLang="zh-CN"/>
          </a:p>
        </p:txBody>
      </p:sp>
      <p:sp>
        <p:nvSpPr>
          <p:cNvPr id="158724" name="Rectangle 3"/>
          <p:cNvSpPr>
            <a:spLocks noGrp="1" noChangeArrowheads="1"/>
          </p:cNvSpPr>
          <p:nvPr>
            <p:ph type="body" idx="1"/>
          </p:nvPr>
        </p:nvSpPr>
        <p:spPr>
          <a:xfrm>
            <a:off x="107950" y="1016000"/>
            <a:ext cx="9217025" cy="4751388"/>
          </a:xfrm>
        </p:spPr>
        <p:txBody>
          <a:bodyPr/>
          <a:lstStyle/>
          <a:p>
            <a:pPr eaLnBrk="1" hangingPunct="1">
              <a:lnSpc>
                <a:spcPct val="80000"/>
              </a:lnSpc>
              <a:buFont typeface="Wingdings" pitchFamily="2" charset="2"/>
              <a:buNone/>
            </a:pPr>
            <a:r>
              <a:rPr lang="en-US" altLang="zh-CN"/>
              <a:t>&lt;html&gt;</a:t>
            </a:r>
          </a:p>
          <a:p>
            <a:pPr eaLnBrk="1" hangingPunct="1">
              <a:lnSpc>
                <a:spcPct val="80000"/>
              </a:lnSpc>
              <a:buFont typeface="Wingdings" pitchFamily="2" charset="2"/>
              <a:buNone/>
            </a:pPr>
            <a:r>
              <a:rPr lang="en-US" altLang="zh-CN"/>
              <a:t>	    &lt;head&gt;</a:t>
            </a:r>
          </a:p>
          <a:p>
            <a:pPr eaLnBrk="1" hangingPunct="1">
              <a:lnSpc>
                <a:spcPct val="80000"/>
              </a:lnSpc>
              <a:buFont typeface="Wingdings" pitchFamily="2" charset="2"/>
              <a:buNone/>
            </a:pPr>
            <a:r>
              <a:rPr lang="en-US" altLang="zh-CN"/>
              <a:t>	        &lt;title&gt;FrameTest&lt;/title&gt;</a:t>
            </a:r>
          </a:p>
          <a:p>
            <a:pPr eaLnBrk="1" hangingPunct="1">
              <a:lnSpc>
                <a:spcPct val="80000"/>
              </a:lnSpc>
              <a:buFont typeface="Wingdings" pitchFamily="2" charset="2"/>
              <a:buNone/>
            </a:pPr>
            <a:r>
              <a:rPr lang="en-US" altLang="zh-CN"/>
              <a:t>	    &lt;/head&gt;</a:t>
            </a:r>
          </a:p>
          <a:p>
            <a:pPr eaLnBrk="1" hangingPunct="1">
              <a:lnSpc>
                <a:spcPct val="80000"/>
              </a:lnSpc>
              <a:buFont typeface="Wingdings" pitchFamily="2" charset="2"/>
              <a:buNone/>
            </a:pPr>
            <a:r>
              <a:rPr lang="en-US" altLang="zh-CN"/>
              <a:t>	    &lt;body style="background-color: #990000;"&gt;</a:t>
            </a:r>
          </a:p>
          <a:p>
            <a:pPr eaLnBrk="1" hangingPunct="1">
              <a:lnSpc>
                <a:spcPct val="80000"/>
              </a:lnSpc>
              <a:buFont typeface="Wingdings" pitchFamily="2" charset="2"/>
              <a:buNone/>
            </a:pPr>
            <a:r>
              <a:rPr lang="en-US" altLang="zh-CN"/>
              <a:t>		</a:t>
            </a:r>
            <a:r>
              <a:rPr lang="en-US" altLang="zh-CN">
                <a:solidFill>
                  <a:srgbClr val="FF0000"/>
                </a:solidFill>
              </a:rPr>
              <a:t>&lt;div id = "id1"&gt;this is a div!&lt;/div&gt;</a:t>
            </a:r>
          </a:p>
          <a:p>
            <a:pPr eaLnBrk="1" hangingPunct="1">
              <a:lnSpc>
                <a:spcPct val="80000"/>
              </a:lnSpc>
              <a:buFont typeface="Wingdings" pitchFamily="2" charset="2"/>
              <a:buNone/>
            </a:pPr>
            <a:r>
              <a:rPr lang="en-US" altLang="zh-CN"/>
              <a:t>	       </a:t>
            </a:r>
            <a:r>
              <a:rPr lang="en-US" altLang="zh-CN">
                <a:solidFill>
                  <a:srgbClr val="0000CC"/>
                </a:solidFill>
              </a:rPr>
              <a:t> &lt;iframe </a:t>
            </a:r>
            <a:r>
              <a:rPr lang="en-US" altLang="zh-CN">
                <a:solidFill>
                  <a:srgbClr val="FF0000"/>
                </a:solidFill>
              </a:rPr>
              <a:t>id = "frame"</a:t>
            </a:r>
            <a:r>
              <a:rPr lang="en-US" altLang="zh-CN">
                <a:solidFill>
                  <a:srgbClr val="0000CC"/>
                </a:solidFill>
              </a:rPr>
              <a:t>  frameborder="0" scrolling="no" style="left:0;position:absolute;" src = "frame.html"&gt;&lt;/iframe&gt;</a:t>
            </a:r>
          </a:p>
          <a:p>
            <a:pPr eaLnBrk="1" hangingPunct="1">
              <a:lnSpc>
                <a:spcPct val="80000"/>
              </a:lnSpc>
              <a:buFont typeface="Wingdings" pitchFamily="2" charset="2"/>
              <a:buNone/>
            </a:pPr>
            <a:r>
              <a:rPr lang="en-US" altLang="zh-CN"/>
              <a:t>	    &lt;/body&gt;</a:t>
            </a:r>
          </a:p>
          <a:p>
            <a:pPr eaLnBrk="1" hangingPunct="1">
              <a:lnSpc>
                <a:spcPct val="80000"/>
              </a:lnSpc>
              <a:buFont typeface="Wingdings" pitchFamily="2" charset="2"/>
              <a:buNone/>
            </a:pPr>
            <a:r>
              <a:rPr lang="en-US" altLang="zh-CN"/>
              <a:t>	&lt;/html&gt;</a:t>
            </a:r>
          </a:p>
        </p:txBody>
      </p:sp>
    </p:spTree>
  </p:cSld>
  <p:clrMapOvr>
    <a:masterClrMapping/>
  </p:clrMapOvr>
  <p:transition>
    <p:cove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灯片编号占位符 3"/>
          <p:cNvSpPr>
            <a:spLocks noGrp="1"/>
          </p:cNvSpPr>
          <p:nvPr>
            <p:ph type="sldNum" sz="quarter" idx="10"/>
          </p:nvPr>
        </p:nvSpPr>
        <p:spPr>
          <a:noFill/>
        </p:spPr>
        <p:txBody>
          <a:bodyPr/>
          <a:lstStyle/>
          <a:p>
            <a:fld id="{BD77B4DE-45F6-4BD5-AB5C-5BA497B7CE74}" type="slidenum">
              <a:rPr lang="zh-CN" altLang="en-US" smtClean="0">
                <a:latin typeface="Arial" charset="0"/>
                <a:ea typeface="宋体" charset="-122"/>
              </a:rPr>
              <a:pPr/>
              <a:t>85</a:t>
            </a:fld>
            <a:endParaRPr lang="en-US" altLang="zh-CN">
              <a:latin typeface="Arial" charset="0"/>
              <a:ea typeface="宋体" charset="-122"/>
            </a:endParaRPr>
          </a:p>
        </p:txBody>
      </p:sp>
      <p:sp>
        <p:nvSpPr>
          <p:cNvPr id="159746" name="日期占位符 4"/>
          <p:cNvSpPr>
            <a:spLocks noGrp="1"/>
          </p:cNvSpPr>
          <p:nvPr>
            <p:ph type="dt" sz="quarter" idx="11"/>
          </p:nvPr>
        </p:nvSpPr>
        <p:spPr>
          <a:noFill/>
          <a:ln>
            <a:miter lim="800000"/>
            <a:headEnd/>
            <a:tailEnd/>
          </a:ln>
        </p:spPr>
        <p:txBody>
          <a:bodyPr/>
          <a:lstStyle/>
          <a:p>
            <a:fld id="{025E1880-231A-4678-B313-A461A50B5A8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59747" name="Rectangle 2"/>
          <p:cNvSpPr>
            <a:spLocks noGrp="1" noChangeArrowheads="1"/>
          </p:cNvSpPr>
          <p:nvPr>
            <p:ph type="title"/>
          </p:nvPr>
        </p:nvSpPr>
        <p:spPr/>
        <p:txBody>
          <a:bodyPr/>
          <a:lstStyle/>
          <a:p>
            <a:pPr eaLnBrk="1" hangingPunct="1"/>
            <a:r>
              <a:rPr lang="en-US" altLang="zh-CN">
                <a:solidFill>
                  <a:srgbClr val="FF0000"/>
                </a:solidFill>
              </a:rPr>
              <a:t>frame.html</a:t>
            </a:r>
          </a:p>
        </p:txBody>
      </p:sp>
      <p:sp>
        <p:nvSpPr>
          <p:cNvPr id="159748" name="Rectangle 3"/>
          <p:cNvSpPr>
            <a:spLocks noGrp="1" noChangeArrowheads="1"/>
          </p:cNvSpPr>
          <p:nvPr>
            <p:ph type="body" idx="1"/>
          </p:nvPr>
        </p:nvSpPr>
        <p:spPr>
          <a:xfrm>
            <a:off x="250825" y="1125538"/>
            <a:ext cx="8893175" cy="4751387"/>
          </a:xfrm>
        </p:spPr>
        <p:txBody>
          <a:bodyPr/>
          <a:lstStyle/>
          <a:p>
            <a:pPr eaLnBrk="1" hangingPunct="1">
              <a:lnSpc>
                <a:spcPct val="80000"/>
              </a:lnSpc>
              <a:buFont typeface="Wingdings" pitchFamily="2" charset="2"/>
              <a:buNone/>
            </a:pPr>
            <a:r>
              <a:rPr lang="en-US" altLang="zh-CN"/>
              <a:t>&lt;html&gt;</a:t>
            </a:r>
          </a:p>
          <a:p>
            <a:pPr eaLnBrk="1" hangingPunct="1">
              <a:lnSpc>
                <a:spcPct val="80000"/>
              </a:lnSpc>
              <a:buFont typeface="Wingdings" pitchFamily="2" charset="2"/>
              <a:buNone/>
            </a:pPr>
            <a:r>
              <a:rPr lang="en-US" altLang="zh-CN"/>
              <a:t>	    &lt;head&gt;</a:t>
            </a:r>
          </a:p>
          <a:p>
            <a:pPr eaLnBrk="1" hangingPunct="1">
              <a:lnSpc>
                <a:spcPct val="80000"/>
              </a:lnSpc>
              <a:buFont typeface="Wingdings" pitchFamily="2" charset="2"/>
              <a:buNone/>
            </a:pPr>
            <a:r>
              <a:rPr lang="en-US" altLang="zh-CN"/>
              <a:t>	        &lt;title&gt;this is a frame!&lt;/title&gt;</a:t>
            </a:r>
          </a:p>
          <a:p>
            <a:pPr eaLnBrk="1" hangingPunct="1">
              <a:lnSpc>
                <a:spcPct val="80000"/>
              </a:lnSpc>
              <a:buFont typeface="Wingdings" pitchFamily="2" charset="2"/>
              <a:buNone/>
            </a:pPr>
            <a:r>
              <a:rPr lang="en-US" altLang="zh-CN"/>
              <a:t>	    &lt;/head&gt; </a:t>
            </a:r>
          </a:p>
          <a:p>
            <a:pPr eaLnBrk="1" hangingPunct="1">
              <a:lnSpc>
                <a:spcPct val="80000"/>
              </a:lnSpc>
              <a:buFont typeface="Wingdings" pitchFamily="2" charset="2"/>
              <a:buNone/>
            </a:pPr>
            <a:r>
              <a:rPr lang="en-US" altLang="zh-CN"/>
              <a:t>   &lt;body style="background-color: #009900;"&gt;</a:t>
            </a:r>
          </a:p>
          <a:p>
            <a:pPr eaLnBrk="1" hangingPunct="1">
              <a:lnSpc>
                <a:spcPct val="80000"/>
              </a:lnSpc>
              <a:buFont typeface="Wingdings" pitchFamily="2" charset="2"/>
              <a:buNone/>
            </a:pPr>
            <a:r>
              <a:rPr lang="en-US" altLang="zh-CN"/>
              <a:t>		</a:t>
            </a:r>
            <a:r>
              <a:rPr lang="en-US" altLang="zh-CN">
                <a:solidFill>
                  <a:srgbClr val="0000CC"/>
                </a:solidFill>
              </a:rPr>
              <a:t>&lt;div id = "</a:t>
            </a:r>
            <a:r>
              <a:rPr lang="en-US" altLang="zh-CN">
                <a:solidFill>
                  <a:srgbClr val="FF0000"/>
                </a:solidFill>
              </a:rPr>
              <a:t>div1</a:t>
            </a:r>
            <a:r>
              <a:rPr lang="en-US" altLang="zh-CN">
                <a:solidFill>
                  <a:srgbClr val="0000CC"/>
                </a:solidFill>
              </a:rPr>
              <a:t>"&gt;this is a div</a:t>
            </a:r>
            <a:r>
              <a:rPr lang="zh-CN" altLang="en-US">
                <a:solidFill>
                  <a:srgbClr val="0000CC"/>
                </a:solidFill>
              </a:rPr>
              <a:t>，</a:t>
            </a:r>
            <a:r>
              <a:rPr lang="en-US" altLang="zh-CN">
                <a:solidFill>
                  <a:srgbClr val="0000CC"/>
                </a:solidFill>
              </a:rPr>
              <a:t>too!&lt;/div&gt;</a:t>
            </a:r>
          </a:p>
          <a:p>
            <a:pPr eaLnBrk="1" hangingPunct="1">
              <a:lnSpc>
                <a:spcPct val="80000"/>
              </a:lnSpc>
              <a:buFont typeface="Wingdings" pitchFamily="2" charset="2"/>
              <a:buNone/>
            </a:pPr>
            <a:r>
              <a:rPr lang="en-US" altLang="zh-CN"/>
              <a:t>		</a:t>
            </a:r>
            <a:r>
              <a:rPr lang="en-US" altLang="zh-CN">
                <a:solidFill>
                  <a:srgbClr val="0000CC"/>
                </a:solidFill>
              </a:rPr>
              <a:t>&lt;label&gt;input:&lt;/label&gt;</a:t>
            </a:r>
          </a:p>
          <a:p>
            <a:pPr eaLnBrk="1" hangingPunct="1">
              <a:lnSpc>
                <a:spcPct val="80000"/>
              </a:lnSpc>
              <a:buFont typeface="Wingdings" pitchFamily="2" charset="2"/>
              <a:buNone/>
            </a:pPr>
            <a:r>
              <a:rPr lang="en-US" altLang="zh-CN">
                <a:solidFill>
                  <a:srgbClr val="0000CC"/>
                </a:solidFill>
              </a:rPr>
              <a:t>		&lt;input id = "</a:t>
            </a:r>
            <a:r>
              <a:rPr lang="en-US" altLang="zh-CN">
                <a:solidFill>
                  <a:srgbClr val="FF0000"/>
                </a:solidFill>
              </a:rPr>
              <a:t>input1</a:t>
            </a:r>
            <a:r>
              <a:rPr lang="en-US" altLang="zh-CN">
                <a:solidFill>
                  <a:srgbClr val="0000CC"/>
                </a:solidFill>
              </a:rPr>
              <a:t>"&gt;&lt;/input&gt;</a:t>
            </a:r>
          </a:p>
          <a:p>
            <a:pPr eaLnBrk="1" hangingPunct="1">
              <a:lnSpc>
                <a:spcPct val="80000"/>
              </a:lnSpc>
              <a:buFont typeface="Wingdings" pitchFamily="2" charset="2"/>
              <a:buNone/>
            </a:pPr>
            <a:r>
              <a:rPr lang="en-US" altLang="zh-CN"/>
              <a:t>   &lt;/body&gt;</a:t>
            </a:r>
          </a:p>
          <a:p>
            <a:pPr eaLnBrk="1" hangingPunct="1">
              <a:lnSpc>
                <a:spcPct val="80000"/>
              </a:lnSpc>
              <a:buFont typeface="Wingdings" pitchFamily="2" charset="2"/>
              <a:buNone/>
            </a:pPr>
            <a:r>
              <a:rPr lang="en-US" altLang="zh-CN"/>
              <a:t>&lt;/html&gt;</a:t>
            </a:r>
          </a:p>
        </p:txBody>
      </p:sp>
    </p:spTree>
  </p:cSld>
  <p:clrMapOvr>
    <a:masterClrMapping/>
  </p:clrMapOvr>
  <p:transition>
    <p:cov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灯片编号占位符 3"/>
          <p:cNvSpPr>
            <a:spLocks noGrp="1"/>
          </p:cNvSpPr>
          <p:nvPr>
            <p:ph type="sldNum" sz="quarter" idx="10"/>
          </p:nvPr>
        </p:nvSpPr>
        <p:spPr>
          <a:noFill/>
        </p:spPr>
        <p:txBody>
          <a:bodyPr/>
          <a:lstStyle/>
          <a:p>
            <a:fld id="{08DFC8DE-90C8-43ED-B5C9-6C861C0D8F1B}" type="slidenum">
              <a:rPr lang="zh-CN" altLang="en-US" smtClean="0">
                <a:latin typeface="Arial" charset="0"/>
                <a:ea typeface="宋体" charset="-122"/>
              </a:rPr>
              <a:pPr/>
              <a:t>86</a:t>
            </a:fld>
            <a:endParaRPr lang="en-US" altLang="zh-CN">
              <a:latin typeface="Arial" charset="0"/>
              <a:ea typeface="宋体" charset="-122"/>
            </a:endParaRPr>
          </a:p>
        </p:txBody>
      </p:sp>
      <p:sp>
        <p:nvSpPr>
          <p:cNvPr id="160770" name="日期占位符 4"/>
          <p:cNvSpPr>
            <a:spLocks noGrp="1"/>
          </p:cNvSpPr>
          <p:nvPr>
            <p:ph type="dt" sz="quarter" idx="11"/>
          </p:nvPr>
        </p:nvSpPr>
        <p:spPr>
          <a:noFill/>
          <a:ln>
            <a:miter lim="800000"/>
            <a:headEnd/>
            <a:tailEnd/>
          </a:ln>
        </p:spPr>
        <p:txBody>
          <a:bodyPr/>
          <a:lstStyle/>
          <a:p>
            <a:fld id="{84564378-BA86-4454-8EEF-DEB83AD7EB1B}"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60771" name="Rectangle 2"/>
          <p:cNvSpPr>
            <a:spLocks noGrp="1" noChangeArrowheads="1"/>
          </p:cNvSpPr>
          <p:nvPr>
            <p:ph type="body" idx="1"/>
          </p:nvPr>
        </p:nvSpPr>
        <p:spPr>
          <a:xfrm>
            <a:off x="-180975" y="873125"/>
            <a:ext cx="9217025" cy="5076825"/>
          </a:xfrm>
        </p:spPr>
        <p:txBody>
          <a:bodyPr/>
          <a:lstStyle/>
          <a:p>
            <a:pPr eaLnBrk="1" hangingPunct="1">
              <a:buFont typeface="Wingdings" pitchFamily="2" charset="2"/>
              <a:buNone/>
            </a:pPr>
            <a:r>
              <a:rPr lang="en-US" altLang="zh-CN" sz="1600" b="1"/>
              <a:t>		WebDriver dr = new FirefoxDriver();</a:t>
            </a:r>
          </a:p>
          <a:p>
            <a:pPr eaLnBrk="1" hangingPunct="1">
              <a:buFont typeface="Wingdings" pitchFamily="2" charset="2"/>
              <a:buNone/>
            </a:pPr>
            <a:r>
              <a:rPr lang="en-US" altLang="zh-CN" sz="1600" b="1"/>
              <a:t>		String url = "file://C:/main.html";</a:t>
            </a:r>
          </a:p>
          <a:p>
            <a:pPr eaLnBrk="1" hangingPunct="1">
              <a:buFont typeface="Wingdings" pitchFamily="2" charset="2"/>
              <a:buNone/>
            </a:pPr>
            <a:r>
              <a:rPr lang="en-US" altLang="zh-CN" sz="1600" b="1"/>
              <a:t>		dr.get(url);</a:t>
            </a:r>
          </a:p>
          <a:p>
            <a:pPr eaLnBrk="1" hangingPunct="1">
              <a:buFont typeface="Wingdings" pitchFamily="2" charset="2"/>
              <a:buNone/>
            </a:pPr>
            <a:r>
              <a:rPr lang="en-US" altLang="zh-CN" sz="1600" b="1"/>
              <a:t>		</a:t>
            </a:r>
            <a:r>
              <a:rPr lang="en-US" altLang="zh-CN" sz="1600" b="1">
                <a:solidFill>
                  <a:schemeClr val="accent2"/>
                </a:solidFill>
              </a:rPr>
              <a:t>//</a:t>
            </a:r>
            <a:r>
              <a:rPr lang="zh-CN" altLang="en-US" sz="1600" b="1">
                <a:solidFill>
                  <a:schemeClr val="accent2"/>
                </a:solidFill>
              </a:rPr>
              <a:t>在</a:t>
            </a:r>
            <a:r>
              <a:rPr lang="en-US" altLang="zh-CN" sz="1600" b="1">
                <a:solidFill>
                  <a:schemeClr val="accent2"/>
                </a:solidFill>
              </a:rPr>
              <a:t>default content</a:t>
            </a:r>
            <a:r>
              <a:rPr lang="zh-CN" altLang="en-US" sz="1600" b="1">
                <a:solidFill>
                  <a:schemeClr val="accent2"/>
                </a:solidFill>
              </a:rPr>
              <a:t>定位</a:t>
            </a:r>
            <a:r>
              <a:rPr lang="en-US" altLang="zh-CN" sz="1600" b="1">
                <a:solidFill>
                  <a:schemeClr val="accent2"/>
                </a:solidFill>
              </a:rPr>
              <a:t>id="id1"</a:t>
            </a:r>
            <a:r>
              <a:rPr lang="zh-CN" altLang="en-US" sz="1600" b="1">
                <a:solidFill>
                  <a:schemeClr val="accent2"/>
                </a:solidFill>
              </a:rPr>
              <a:t>的</a:t>
            </a:r>
            <a:r>
              <a:rPr lang="en-US" altLang="zh-CN" sz="1600" b="1">
                <a:solidFill>
                  <a:schemeClr val="accent2"/>
                </a:solidFill>
              </a:rPr>
              <a:t>div</a:t>
            </a:r>
          </a:p>
          <a:p>
            <a:pPr eaLnBrk="1" hangingPunct="1">
              <a:buFont typeface="Wingdings" pitchFamily="2" charset="2"/>
              <a:buNone/>
            </a:pPr>
            <a:r>
              <a:rPr lang="en-US" altLang="zh-CN" sz="1600" b="1"/>
              <a:t>		</a:t>
            </a:r>
            <a:r>
              <a:rPr lang="en-US" altLang="zh-CN" sz="1600" b="1">
                <a:solidFill>
                  <a:srgbClr val="0000CC"/>
                </a:solidFill>
              </a:rPr>
              <a:t>dr.findElement(By.id("id1"));</a:t>
            </a:r>
          </a:p>
          <a:p>
            <a:pPr eaLnBrk="1" hangingPunct="1">
              <a:buFont typeface="Wingdings" pitchFamily="2" charset="2"/>
              <a:buNone/>
            </a:pPr>
            <a:r>
              <a:rPr lang="en-US" altLang="zh-CN" sz="1600" b="1"/>
              <a:t>		</a:t>
            </a:r>
            <a:r>
              <a:rPr lang="en-US" altLang="zh-CN" sz="1600" b="1">
                <a:solidFill>
                  <a:schemeClr val="accent2"/>
                </a:solidFill>
              </a:rPr>
              <a:t>/</a:t>
            </a:r>
            <a:r>
              <a:rPr lang="en-US" altLang="zh-CN" sz="1600" b="1">
                <a:solidFill>
                  <a:schemeClr val="accent2"/>
                </a:solidFill>
                <a:sym typeface="Arial" charset="0"/>
              </a:rPr>
              <a:t>/</a:t>
            </a:r>
            <a:r>
              <a:rPr lang="zh-CN" altLang="en-US" sz="1600" b="1">
                <a:solidFill>
                  <a:schemeClr val="accent2"/>
                </a:solidFill>
                <a:sym typeface="Arial" charset="0"/>
              </a:rPr>
              <a:t>此时，没有进入到</a:t>
            </a:r>
            <a:r>
              <a:rPr lang="en-US" altLang="zh-CN" sz="1600" b="1">
                <a:solidFill>
                  <a:schemeClr val="accent2"/>
                </a:solidFill>
                <a:sym typeface="Arial" charset="0"/>
              </a:rPr>
              <a:t>id="frame"</a:t>
            </a:r>
            <a:r>
              <a:rPr lang="zh-CN" altLang="en-US" sz="1600" b="1">
                <a:solidFill>
                  <a:schemeClr val="accent2"/>
                </a:solidFill>
                <a:sym typeface="Arial" charset="0"/>
              </a:rPr>
              <a:t>的</a:t>
            </a:r>
            <a:r>
              <a:rPr lang="en-US" altLang="zh-CN" sz="1600" b="1">
                <a:solidFill>
                  <a:schemeClr val="accent2"/>
                </a:solidFill>
                <a:sym typeface="Arial" charset="0"/>
              </a:rPr>
              <a:t>frame</a:t>
            </a:r>
            <a:r>
              <a:rPr lang="zh-CN" altLang="en-US" sz="1600" b="1">
                <a:solidFill>
                  <a:schemeClr val="accent2"/>
                </a:solidFill>
                <a:sym typeface="Arial" charset="0"/>
              </a:rPr>
              <a:t>中时，以下两句会报错</a:t>
            </a:r>
          </a:p>
          <a:p>
            <a:pPr eaLnBrk="1" hangingPunct="1">
              <a:buFont typeface="Wingdings" pitchFamily="2" charset="2"/>
              <a:buNone/>
            </a:pPr>
            <a:r>
              <a:rPr lang="zh-CN" altLang="en-US" sz="1600" b="1"/>
              <a:t>	</a:t>
            </a:r>
            <a:r>
              <a:rPr lang="zh-CN" altLang="en-US" sz="1600" b="1">
                <a:solidFill>
                  <a:srgbClr val="FF0000"/>
                </a:solidFill>
              </a:rPr>
              <a:t>	</a:t>
            </a:r>
            <a:r>
              <a:rPr lang="en-US" altLang="zh-CN" sz="1600" b="1">
                <a:solidFill>
                  <a:srgbClr val="FF0000"/>
                </a:solidFill>
                <a:sym typeface="Arial" charset="0"/>
              </a:rPr>
              <a:t>dr.findElement(By.id("div1"));//</a:t>
            </a:r>
            <a:r>
              <a:rPr lang="zh-CN" altLang="en-US" sz="1600" b="1">
                <a:solidFill>
                  <a:srgbClr val="FF0000"/>
                </a:solidFill>
                <a:sym typeface="Arial" charset="0"/>
              </a:rPr>
              <a:t>报错</a:t>
            </a:r>
          </a:p>
          <a:p>
            <a:pPr eaLnBrk="1" hangingPunct="1">
              <a:buFont typeface="Wingdings" pitchFamily="2" charset="2"/>
              <a:buNone/>
            </a:pPr>
            <a:r>
              <a:rPr lang="zh-CN" altLang="en-US" sz="1600" b="1">
                <a:solidFill>
                  <a:srgbClr val="FF0000"/>
                </a:solidFill>
                <a:sym typeface="Arial" charset="0"/>
              </a:rPr>
              <a:t>		</a:t>
            </a:r>
            <a:r>
              <a:rPr lang="en-US" altLang="zh-CN" sz="1600" b="1">
                <a:solidFill>
                  <a:srgbClr val="FF0000"/>
                </a:solidFill>
                <a:sym typeface="Arial" charset="0"/>
              </a:rPr>
              <a:t>dr.findElement(By.id("input1"));//</a:t>
            </a:r>
            <a:r>
              <a:rPr lang="zh-CN" altLang="en-US" sz="1600" b="1">
                <a:solidFill>
                  <a:srgbClr val="FF0000"/>
                </a:solidFill>
                <a:sym typeface="Arial" charset="0"/>
              </a:rPr>
              <a:t>报错</a:t>
            </a:r>
          </a:p>
          <a:p>
            <a:pPr eaLnBrk="1" hangingPunct="1">
              <a:buFont typeface="Wingdings" pitchFamily="2" charset="2"/>
              <a:buNone/>
            </a:pPr>
            <a:r>
              <a:rPr lang="zh-CN" altLang="en-US" sz="1600" b="1"/>
              <a:t>		</a:t>
            </a:r>
            <a:r>
              <a:rPr lang="en-US" altLang="zh-CN" sz="1600" b="1">
                <a:solidFill>
                  <a:schemeClr val="accent2"/>
                </a:solidFill>
                <a:sym typeface="Arial" charset="0"/>
              </a:rPr>
              <a:t>//</a:t>
            </a:r>
            <a:r>
              <a:rPr lang="zh-CN" altLang="en-US" sz="1600" b="1">
                <a:solidFill>
                  <a:schemeClr val="accent2"/>
                </a:solidFill>
                <a:sym typeface="Arial" charset="0"/>
              </a:rPr>
              <a:t>进入</a:t>
            </a:r>
            <a:r>
              <a:rPr lang="en-US" altLang="zh-CN" sz="1600" b="1">
                <a:solidFill>
                  <a:schemeClr val="accent2"/>
                </a:solidFill>
                <a:sym typeface="Arial" charset="0"/>
              </a:rPr>
              <a:t>id="frame"</a:t>
            </a:r>
            <a:r>
              <a:rPr lang="zh-CN" altLang="en-US" sz="1600" b="1">
                <a:solidFill>
                  <a:schemeClr val="accent2"/>
                </a:solidFill>
                <a:sym typeface="Arial" charset="0"/>
              </a:rPr>
              <a:t>的</a:t>
            </a:r>
            <a:r>
              <a:rPr lang="en-US" altLang="zh-CN" sz="1600" b="1">
                <a:solidFill>
                  <a:schemeClr val="accent2"/>
                </a:solidFill>
                <a:sym typeface="Arial" charset="0"/>
              </a:rPr>
              <a:t>frame</a:t>
            </a:r>
            <a:r>
              <a:rPr lang="zh-CN" altLang="en-US" sz="1600" b="1">
                <a:solidFill>
                  <a:schemeClr val="accent2"/>
                </a:solidFill>
                <a:sym typeface="Arial" charset="0"/>
              </a:rPr>
              <a:t>中，定位</a:t>
            </a:r>
            <a:r>
              <a:rPr lang="en-US" altLang="zh-CN" sz="1600" b="1">
                <a:solidFill>
                  <a:schemeClr val="accent2"/>
                </a:solidFill>
                <a:sym typeface="Arial" charset="0"/>
              </a:rPr>
              <a:t>id="div1"</a:t>
            </a:r>
            <a:r>
              <a:rPr lang="zh-CN" altLang="en-US" sz="1600" b="1">
                <a:solidFill>
                  <a:schemeClr val="accent2"/>
                </a:solidFill>
                <a:sym typeface="Arial" charset="0"/>
              </a:rPr>
              <a:t>的</a:t>
            </a:r>
            <a:r>
              <a:rPr lang="en-US" altLang="zh-CN" sz="1600" b="1">
                <a:solidFill>
                  <a:schemeClr val="accent2"/>
                </a:solidFill>
                <a:sym typeface="Arial" charset="0"/>
              </a:rPr>
              <a:t>div</a:t>
            </a:r>
            <a:r>
              <a:rPr lang="zh-CN" altLang="en-US" sz="1600" b="1">
                <a:solidFill>
                  <a:schemeClr val="accent2"/>
                </a:solidFill>
                <a:sym typeface="Arial" charset="0"/>
              </a:rPr>
              <a:t>和</a:t>
            </a:r>
            <a:r>
              <a:rPr lang="en-US" altLang="zh-CN" sz="1600" b="1">
                <a:solidFill>
                  <a:schemeClr val="accent2"/>
                </a:solidFill>
                <a:sym typeface="Arial" charset="0"/>
              </a:rPr>
              <a:t>id="input1"</a:t>
            </a:r>
            <a:r>
              <a:rPr lang="zh-CN" altLang="en-US" sz="1600" b="1">
                <a:solidFill>
                  <a:schemeClr val="accent2"/>
                </a:solidFill>
                <a:sym typeface="Arial" charset="0"/>
              </a:rPr>
              <a:t>的输入框。</a:t>
            </a:r>
          </a:p>
          <a:p>
            <a:pPr eaLnBrk="1" hangingPunct="1">
              <a:buFont typeface="Wingdings" pitchFamily="2" charset="2"/>
              <a:buNone/>
            </a:pPr>
            <a:r>
              <a:rPr lang="zh-CN" altLang="en-US" sz="1600" b="1"/>
              <a:t>		</a:t>
            </a:r>
            <a:r>
              <a:rPr lang="en-US" altLang="zh-CN" sz="1600" b="1">
                <a:solidFill>
                  <a:srgbClr val="0000CC"/>
                </a:solidFill>
                <a:sym typeface="Arial" charset="0"/>
              </a:rPr>
              <a:t>dr.switchTo().frame("frame");	</a:t>
            </a:r>
          </a:p>
          <a:p>
            <a:pPr eaLnBrk="1" hangingPunct="1">
              <a:buFont typeface="Wingdings" pitchFamily="2" charset="2"/>
              <a:buNone/>
            </a:pPr>
            <a:r>
              <a:rPr lang="en-US" altLang="zh-CN" sz="1600" b="1">
                <a:solidFill>
                  <a:srgbClr val="0000CC"/>
                </a:solidFill>
                <a:sym typeface="Arial" charset="0"/>
              </a:rPr>
              <a:t>		dr.findElement(By.id("div1"));</a:t>
            </a:r>
          </a:p>
          <a:p>
            <a:pPr eaLnBrk="1" hangingPunct="1">
              <a:buFont typeface="Wingdings" pitchFamily="2" charset="2"/>
              <a:buNone/>
            </a:pPr>
            <a:r>
              <a:rPr lang="en-US" altLang="zh-CN" sz="1600" b="1">
                <a:solidFill>
                  <a:srgbClr val="0000CC"/>
                </a:solidFill>
                <a:sym typeface="Arial" charset="0"/>
              </a:rPr>
              <a:t>		dr.findElement(By.id("input1"));</a:t>
            </a:r>
          </a:p>
          <a:p>
            <a:pPr eaLnBrk="1" hangingPunct="1">
              <a:buFont typeface="Wingdings" pitchFamily="2" charset="2"/>
              <a:buNone/>
            </a:pPr>
            <a:r>
              <a:rPr lang="en-US" altLang="zh-CN" sz="1600" b="1"/>
              <a:t>		</a:t>
            </a:r>
            <a:r>
              <a:rPr lang="en-US" altLang="zh-CN" sz="1600" b="1">
                <a:solidFill>
                  <a:schemeClr val="accent2"/>
                </a:solidFill>
                <a:sym typeface="Arial" charset="0"/>
              </a:rPr>
              <a:t>//</a:t>
            </a:r>
            <a:r>
              <a:rPr lang="zh-CN" altLang="en-US" sz="1600" b="1">
                <a:solidFill>
                  <a:schemeClr val="accent2"/>
                </a:solidFill>
                <a:sym typeface="Arial" charset="0"/>
              </a:rPr>
              <a:t>此时，没有跳出</a:t>
            </a:r>
            <a:r>
              <a:rPr lang="en-US" altLang="zh-CN" sz="1600" b="1">
                <a:solidFill>
                  <a:schemeClr val="accent2"/>
                </a:solidFill>
                <a:sym typeface="Arial" charset="0"/>
              </a:rPr>
              <a:t>frame</a:t>
            </a:r>
            <a:r>
              <a:rPr lang="zh-CN" altLang="en-US" sz="1600" b="1">
                <a:solidFill>
                  <a:schemeClr val="accent2"/>
                </a:solidFill>
                <a:sym typeface="Arial" charset="0"/>
              </a:rPr>
              <a:t>，如果定位</a:t>
            </a:r>
            <a:r>
              <a:rPr lang="en-US" altLang="zh-CN" sz="1600" b="1">
                <a:solidFill>
                  <a:schemeClr val="accent2"/>
                </a:solidFill>
                <a:sym typeface="Arial" charset="0"/>
              </a:rPr>
              <a:t>default content</a:t>
            </a:r>
            <a:r>
              <a:rPr lang="zh-CN" altLang="en-US" sz="1600" b="1">
                <a:solidFill>
                  <a:schemeClr val="accent2"/>
                </a:solidFill>
                <a:sym typeface="Arial" charset="0"/>
              </a:rPr>
              <a:t>中的元素也会报错。</a:t>
            </a:r>
          </a:p>
          <a:p>
            <a:pPr eaLnBrk="1" hangingPunct="1">
              <a:buFont typeface="Wingdings" pitchFamily="2" charset="2"/>
              <a:buNone/>
            </a:pPr>
            <a:r>
              <a:rPr lang="zh-CN" altLang="en-US" sz="1600" b="1"/>
              <a:t>		</a:t>
            </a:r>
            <a:r>
              <a:rPr lang="en-US" altLang="zh-CN" sz="1600" b="1">
                <a:solidFill>
                  <a:srgbClr val="FF0000"/>
                </a:solidFill>
                <a:sym typeface="Arial" charset="0"/>
              </a:rPr>
              <a:t>dr.findElement(By.id("id1"));//</a:t>
            </a:r>
            <a:r>
              <a:rPr lang="zh-CN" altLang="en-US" sz="1600" b="1">
                <a:solidFill>
                  <a:srgbClr val="FF0000"/>
                </a:solidFill>
                <a:sym typeface="Arial" charset="0"/>
              </a:rPr>
              <a:t>报错</a:t>
            </a:r>
          </a:p>
          <a:p>
            <a:pPr eaLnBrk="1" hangingPunct="1">
              <a:buFont typeface="Wingdings" pitchFamily="2" charset="2"/>
              <a:buNone/>
            </a:pPr>
            <a:r>
              <a:rPr lang="zh-CN" altLang="en-US" sz="1600" b="1"/>
              <a:t>		</a:t>
            </a:r>
            <a:r>
              <a:rPr lang="en-US" altLang="zh-CN" sz="1600" b="1">
                <a:solidFill>
                  <a:schemeClr val="accent2"/>
                </a:solidFill>
                <a:sym typeface="Arial" charset="0"/>
              </a:rPr>
              <a:t>//</a:t>
            </a:r>
            <a:r>
              <a:rPr lang="zh-CN" altLang="en-US" sz="1600" b="1">
                <a:solidFill>
                  <a:schemeClr val="accent2"/>
                </a:solidFill>
                <a:sym typeface="Arial" charset="0"/>
              </a:rPr>
              <a:t>跳出</a:t>
            </a:r>
            <a:r>
              <a:rPr lang="en-US" altLang="zh-CN" sz="1600" b="1">
                <a:solidFill>
                  <a:schemeClr val="accent2"/>
                </a:solidFill>
                <a:sym typeface="Arial" charset="0"/>
              </a:rPr>
              <a:t>frame,</a:t>
            </a:r>
            <a:r>
              <a:rPr lang="zh-CN" altLang="en-US" sz="1600" b="1">
                <a:solidFill>
                  <a:schemeClr val="accent2"/>
                </a:solidFill>
                <a:sym typeface="Arial" charset="0"/>
              </a:rPr>
              <a:t>进入</a:t>
            </a:r>
            <a:r>
              <a:rPr lang="en-US" altLang="zh-CN" sz="1600" b="1">
                <a:solidFill>
                  <a:schemeClr val="accent2"/>
                </a:solidFill>
                <a:sym typeface="Arial" charset="0"/>
              </a:rPr>
              <a:t>default content;</a:t>
            </a:r>
            <a:r>
              <a:rPr lang="zh-CN" altLang="en-US" sz="1600" b="1">
                <a:solidFill>
                  <a:schemeClr val="accent2"/>
                </a:solidFill>
                <a:sym typeface="Arial" charset="0"/>
              </a:rPr>
              <a:t>重新定位</a:t>
            </a:r>
            <a:r>
              <a:rPr lang="en-US" altLang="zh-CN" sz="1600" b="1">
                <a:solidFill>
                  <a:schemeClr val="accent2"/>
                </a:solidFill>
                <a:sym typeface="Arial" charset="0"/>
              </a:rPr>
              <a:t>id="id1"</a:t>
            </a:r>
            <a:r>
              <a:rPr lang="zh-CN" altLang="en-US" sz="1600" b="1">
                <a:solidFill>
                  <a:schemeClr val="accent2"/>
                </a:solidFill>
                <a:sym typeface="Arial" charset="0"/>
              </a:rPr>
              <a:t>的</a:t>
            </a:r>
            <a:r>
              <a:rPr lang="en-US" altLang="zh-CN" sz="1600" b="1">
                <a:solidFill>
                  <a:schemeClr val="accent2"/>
                </a:solidFill>
                <a:sym typeface="Arial" charset="0"/>
              </a:rPr>
              <a:t>div</a:t>
            </a:r>
          </a:p>
          <a:p>
            <a:pPr eaLnBrk="1" hangingPunct="1">
              <a:buFont typeface="Wingdings" pitchFamily="2" charset="2"/>
              <a:buNone/>
            </a:pPr>
            <a:r>
              <a:rPr lang="en-US" altLang="zh-CN" sz="1600" b="1"/>
              <a:t>		</a:t>
            </a:r>
            <a:r>
              <a:rPr lang="en-US" altLang="zh-CN" sz="1600" b="1">
                <a:solidFill>
                  <a:srgbClr val="0000CC"/>
                </a:solidFill>
                <a:sym typeface="Arial" charset="0"/>
              </a:rPr>
              <a:t>dr.switchTo().defaultContent();</a:t>
            </a:r>
          </a:p>
          <a:p>
            <a:pPr eaLnBrk="1" hangingPunct="1">
              <a:buFont typeface="Wingdings" pitchFamily="2" charset="2"/>
              <a:buNone/>
            </a:pPr>
            <a:r>
              <a:rPr lang="en-US" altLang="zh-CN" sz="1600" b="1">
                <a:solidFill>
                  <a:srgbClr val="0000CC"/>
                </a:solidFill>
                <a:sym typeface="Arial" charset="0"/>
              </a:rPr>
              <a:t>		dr.findElement(By.id("id1"));</a:t>
            </a:r>
          </a:p>
        </p:txBody>
      </p:sp>
      <p:sp>
        <p:nvSpPr>
          <p:cNvPr id="557059" name="Text Box 3"/>
          <p:cNvSpPr txBox="1">
            <a:spLocks noChangeArrowheads="1"/>
          </p:cNvSpPr>
          <p:nvPr/>
        </p:nvSpPr>
        <p:spPr bwMode="auto">
          <a:xfrm>
            <a:off x="827584" y="5987013"/>
            <a:ext cx="7668282" cy="646331"/>
          </a:xfrm>
          <a:prstGeom prst="rect">
            <a:avLst/>
          </a:prstGeom>
          <a:solidFill>
            <a:srgbClr val="FFFF00"/>
          </a:solidFill>
          <a:ln>
            <a:noFill/>
          </a:ln>
          <a:effectLst>
            <a:glow rad="63500">
              <a:schemeClr val="accent4">
                <a:satMod val="175000"/>
                <a:alpha val="40000"/>
              </a:schemeClr>
            </a:glow>
          </a:effectLst>
          <a:extLst/>
        </p:spPr>
        <p:txBody>
          <a:bodyPr>
            <a:spAutoFit/>
          </a:bodyPr>
          <a:lstStyle>
            <a:lvl1pPr>
              <a:spcBef>
                <a:spcPct val="20000"/>
              </a:spcBef>
              <a:buClr>
                <a:schemeClr val="accent2"/>
              </a:buClr>
              <a:buFont typeface="Wingdings" panose="05000000000000000000" pitchFamily="2" charset="2"/>
              <a:buChar char="v"/>
              <a:defRPr sz="32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bg2"/>
              </a:buClr>
              <a:buFont typeface="Wingdings" panose="05000000000000000000" pitchFamily="2" charset="2"/>
              <a:buChar char="q"/>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folHlink"/>
              </a:buClr>
              <a:buFont typeface="Wingdings" panose="05000000000000000000" pitchFamily="2" charset="2"/>
              <a:buChar char="w"/>
              <a:defRPr sz="2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rgbClr val="990000"/>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defRPr/>
            </a:pPr>
            <a:r>
              <a:rPr lang="en-US" altLang="zh-CN" sz="1800" b="1" dirty="0" err="1">
                <a:solidFill>
                  <a:srgbClr val="D00000"/>
                </a:solidFill>
                <a:ea typeface="宋体" panose="02010600030101010101" pitchFamily="2" charset="-122"/>
              </a:rPr>
              <a:t>switch_to</a:t>
            </a:r>
            <a:r>
              <a:rPr lang="zh-CN" altLang="en-US" sz="1800" b="1" dirty="0">
                <a:solidFill>
                  <a:srgbClr val="009900"/>
                </a:solidFill>
                <a:ea typeface="宋体" panose="02010600030101010101" pitchFamily="2" charset="-122"/>
              </a:rPr>
              <a:t>方法会</a:t>
            </a:r>
            <a:r>
              <a:rPr lang="en-US" altLang="zh-CN" sz="1800" b="1" dirty="0">
                <a:solidFill>
                  <a:srgbClr val="009900"/>
                </a:solidFill>
                <a:ea typeface="宋体" panose="02010600030101010101" pitchFamily="2" charset="-122"/>
              </a:rPr>
              <a:t>new</a:t>
            </a:r>
            <a:r>
              <a:rPr lang="zh-CN" altLang="en-US" sz="1800" b="1" dirty="0">
                <a:solidFill>
                  <a:srgbClr val="009900"/>
                </a:solidFill>
                <a:ea typeface="宋体" panose="02010600030101010101" pitchFamily="2" charset="-122"/>
              </a:rPr>
              <a:t>一个</a:t>
            </a:r>
            <a:r>
              <a:rPr lang="en-US" altLang="zh-CN" sz="1800" b="1" dirty="0" err="1">
                <a:solidFill>
                  <a:srgbClr val="009900"/>
                </a:solidFill>
                <a:ea typeface="宋体" panose="02010600030101010101" pitchFamily="2" charset="-122"/>
              </a:rPr>
              <a:t>TargetLocator</a:t>
            </a:r>
            <a:r>
              <a:rPr lang="zh-CN" altLang="en-US" sz="1800" b="1" dirty="0">
                <a:solidFill>
                  <a:srgbClr val="009900"/>
                </a:solidFill>
                <a:ea typeface="宋体" panose="02010600030101010101" pitchFamily="2" charset="-122"/>
              </a:rPr>
              <a:t>对象，使用该对象的</a:t>
            </a:r>
            <a:r>
              <a:rPr lang="en-US" altLang="zh-CN" sz="1800" b="1" dirty="0">
                <a:solidFill>
                  <a:srgbClr val="009900"/>
                </a:solidFill>
                <a:ea typeface="宋体" panose="02010600030101010101" pitchFamily="2" charset="-122"/>
              </a:rPr>
              <a:t>frame</a:t>
            </a:r>
            <a:r>
              <a:rPr lang="zh-CN" altLang="en-US" sz="1800" b="1" dirty="0">
                <a:solidFill>
                  <a:srgbClr val="009900"/>
                </a:solidFill>
                <a:ea typeface="宋体" panose="02010600030101010101" pitchFamily="2" charset="-122"/>
              </a:rPr>
              <a:t>方法可以将当前识别的”主体”移动到需要定位的</a:t>
            </a:r>
            <a:r>
              <a:rPr lang="en-US" altLang="zh-CN" sz="1800" b="1" dirty="0">
                <a:solidFill>
                  <a:srgbClr val="009900"/>
                </a:solidFill>
                <a:ea typeface="宋体" panose="02010600030101010101" pitchFamily="2" charset="-122"/>
              </a:rPr>
              <a:t>frame</a:t>
            </a:r>
            <a:r>
              <a:rPr lang="zh-CN" altLang="en-US" sz="1800" b="1" dirty="0">
                <a:solidFill>
                  <a:srgbClr val="009900"/>
                </a:solidFill>
                <a:ea typeface="宋体" panose="02010600030101010101" pitchFamily="2" charset="-122"/>
              </a:rPr>
              <a:t>上去</a:t>
            </a:r>
          </a:p>
        </p:txBody>
      </p:sp>
      <p:sp>
        <p:nvSpPr>
          <p:cNvPr id="160775" name="Rectangle 5"/>
          <p:cNvSpPr>
            <a:spLocks noGrp="1" noChangeArrowheads="1"/>
          </p:cNvSpPr>
          <p:nvPr>
            <p:ph type="title"/>
          </p:nvPr>
        </p:nvSpPr>
        <p:spPr/>
        <p:txBody>
          <a:bodyPr/>
          <a:lstStyle/>
          <a:p>
            <a:pPr eaLnBrk="1" hangingPunct="1"/>
            <a:r>
              <a:rPr lang="en-US" altLang="zh-CN"/>
              <a:t>iframe</a:t>
            </a:r>
            <a:r>
              <a:rPr lang="zh-CN" altLang="en-US"/>
              <a:t>的处理 </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7059"/>
                                        </p:tgtEl>
                                        <p:attrNameLst>
                                          <p:attrName>style.visibility</p:attrName>
                                        </p:attrNameLst>
                                      </p:cBhvr>
                                      <p:to>
                                        <p:strVal val="visible"/>
                                      </p:to>
                                    </p:set>
                                    <p:animEffect transition="in" filter="blinds(horizontal)">
                                      <p:cBhvr>
                                        <p:cTn id="7" dur="500"/>
                                        <p:tgtEl>
                                          <p:spTgt spid="55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灯片编号占位符 3"/>
          <p:cNvSpPr txBox="1">
            <a:spLocks noGrp="1"/>
          </p:cNvSpPr>
          <p:nvPr/>
        </p:nvSpPr>
        <p:spPr bwMode="auto">
          <a:xfrm>
            <a:off x="6807200" y="6572250"/>
            <a:ext cx="1905000" cy="457200"/>
          </a:xfrm>
          <a:prstGeom prst="rect">
            <a:avLst/>
          </a:prstGeom>
          <a:noFill/>
          <a:ln w="9525">
            <a:noFill/>
            <a:miter lim="800000"/>
            <a:headEnd/>
            <a:tailEnd/>
          </a:ln>
        </p:spPr>
        <p:txBody>
          <a:bodyPr/>
          <a:lstStyle/>
          <a:p>
            <a:pPr algn="r"/>
            <a:fld id="{6B22DA7D-D5E5-44A2-A0C0-B68F62EC6E51}" type="slidenum">
              <a:rPr lang="zh-CN" altLang="en-US" sz="1200" b="1">
                <a:solidFill>
                  <a:srgbClr val="000066"/>
                </a:solidFill>
              </a:rPr>
              <a:pPr algn="r"/>
              <a:t>87</a:t>
            </a:fld>
            <a:endParaRPr lang="en-US" altLang="zh-CN" sz="1200" b="1">
              <a:solidFill>
                <a:srgbClr val="000066"/>
              </a:solidFill>
            </a:endParaRPr>
          </a:p>
        </p:txBody>
      </p:sp>
      <p:sp>
        <p:nvSpPr>
          <p:cNvPr id="245763" name="日期占位符 4"/>
          <p:cNvSpPr txBox="1">
            <a:spLocks noGrp="1"/>
          </p:cNvSpPr>
          <p:nvPr/>
        </p:nvSpPr>
        <p:spPr bwMode="auto">
          <a:xfrm>
            <a:off x="4238625" y="6589713"/>
            <a:ext cx="2133600" cy="476250"/>
          </a:xfrm>
          <a:prstGeom prst="rect">
            <a:avLst/>
          </a:prstGeom>
          <a:noFill/>
          <a:ln w="9525">
            <a:noFill/>
            <a:miter lim="800000"/>
            <a:headEnd/>
            <a:tailEnd/>
          </a:ln>
        </p:spPr>
        <p:txBody>
          <a:bodyPr/>
          <a:lstStyle/>
          <a:p>
            <a:pPr eaLnBrk="0" hangingPunct="0"/>
            <a:fld id="{B56D9668-A0EF-45A9-81A9-2478E615B36C}" type="datetime11">
              <a:rPr lang="zh-CN" altLang="en-US" sz="1200" b="1">
                <a:solidFill>
                  <a:srgbClr val="000066"/>
                </a:solidFill>
              </a:rPr>
              <a:pPr eaLnBrk="0" hangingPunct="0"/>
              <a:t>06:27:48</a:t>
            </a:fld>
            <a:endParaRPr lang="en-US" altLang="zh-CN" sz="1200" b="1">
              <a:solidFill>
                <a:srgbClr val="000066"/>
              </a:solidFill>
            </a:endParaRPr>
          </a:p>
        </p:txBody>
      </p:sp>
      <p:sp>
        <p:nvSpPr>
          <p:cNvPr id="245764" name="Rectangle 2"/>
          <p:cNvSpPr>
            <a:spLocks noGrp="1" noChangeArrowheads="1"/>
          </p:cNvSpPr>
          <p:nvPr>
            <p:ph type="title" idx="4294967295"/>
          </p:nvPr>
        </p:nvSpPr>
        <p:spPr/>
        <p:txBody>
          <a:bodyPr/>
          <a:lstStyle/>
          <a:p>
            <a:pPr eaLnBrk="1" hangingPunct="1"/>
            <a:r>
              <a:rPr lang="en-US" altLang="zh-CN" sz="4000"/>
              <a:t>webdriver</a:t>
            </a:r>
            <a:r>
              <a:rPr lang="zh-CN" altLang="en-US" sz="4000"/>
              <a:t>对浏览器的简单操作</a:t>
            </a:r>
          </a:p>
        </p:txBody>
      </p:sp>
      <p:sp>
        <p:nvSpPr>
          <p:cNvPr id="245765" name="Rectangle 3"/>
          <p:cNvSpPr>
            <a:spLocks noGrp="1" noChangeArrowheads="1"/>
          </p:cNvSpPr>
          <p:nvPr>
            <p:ph type="body" idx="4294967295"/>
          </p:nvPr>
        </p:nvSpPr>
        <p:spPr>
          <a:xfrm>
            <a:off x="215900" y="1376363"/>
            <a:ext cx="8604250" cy="4751387"/>
          </a:xfrm>
        </p:spPr>
        <p:txBody>
          <a:bodyPr/>
          <a:lstStyle/>
          <a:p>
            <a:pPr eaLnBrk="1" hangingPunct="1"/>
            <a:r>
              <a:rPr lang="zh-CN" altLang="en-US"/>
              <a:t>其他方法：</a:t>
            </a:r>
          </a:p>
          <a:p>
            <a:pPr lvl="1" eaLnBrk="1" hangingPunct="1"/>
            <a:r>
              <a:rPr lang="en-US" altLang="zh-CN"/>
              <a:t> getWindowHandle() </a:t>
            </a:r>
            <a:r>
              <a:rPr lang="zh-CN" altLang="en-US"/>
              <a:t>：返回当前的浏览器的窗口句柄</a:t>
            </a:r>
          </a:p>
          <a:p>
            <a:pPr lvl="1" eaLnBrk="1" hangingPunct="1"/>
            <a:r>
              <a:rPr lang="en-US" altLang="zh-CN"/>
              <a:t> getWindowHandles() </a:t>
            </a:r>
            <a:r>
              <a:rPr lang="zh-CN" altLang="en-US"/>
              <a:t>： 返回当前的浏览器的所有窗口句柄</a:t>
            </a:r>
          </a:p>
          <a:p>
            <a:pPr lvl="1" eaLnBrk="1" hangingPunct="1"/>
            <a:r>
              <a:rPr lang="en-US" altLang="zh-CN"/>
              <a:t> getPageSource()</a:t>
            </a:r>
            <a:r>
              <a:rPr lang="zh-CN" altLang="en-US"/>
              <a:t>：返回当前页面的源码</a:t>
            </a:r>
          </a:p>
        </p:txBody>
      </p:sp>
    </p:spTree>
  </p:cSld>
  <p:clrMapOvr>
    <a:masterClrMapping/>
  </p:clrMapOvr>
  <p:transition>
    <p:cove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灯片编号占位符 3"/>
          <p:cNvSpPr>
            <a:spLocks noGrp="1"/>
          </p:cNvSpPr>
          <p:nvPr>
            <p:ph type="sldNum" sz="quarter" idx="10"/>
          </p:nvPr>
        </p:nvSpPr>
        <p:spPr>
          <a:noFill/>
        </p:spPr>
        <p:txBody>
          <a:bodyPr/>
          <a:lstStyle/>
          <a:p>
            <a:fld id="{1145701D-12C7-4C95-9505-DA330177C38F}" type="slidenum">
              <a:rPr lang="zh-CN" altLang="en-US" smtClean="0">
                <a:latin typeface="Arial" charset="0"/>
                <a:ea typeface="宋体" charset="-122"/>
              </a:rPr>
              <a:pPr/>
              <a:t>88</a:t>
            </a:fld>
            <a:endParaRPr lang="en-US" altLang="zh-CN">
              <a:latin typeface="Arial" charset="0"/>
              <a:ea typeface="宋体" charset="-122"/>
            </a:endParaRPr>
          </a:p>
        </p:txBody>
      </p:sp>
      <p:sp>
        <p:nvSpPr>
          <p:cNvPr id="161794" name="日期占位符 4"/>
          <p:cNvSpPr>
            <a:spLocks noGrp="1"/>
          </p:cNvSpPr>
          <p:nvPr>
            <p:ph type="dt" sz="quarter" idx="11"/>
          </p:nvPr>
        </p:nvSpPr>
        <p:spPr>
          <a:noFill/>
          <a:ln>
            <a:miter lim="800000"/>
            <a:headEnd/>
            <a:tailEnd/>
          </a:ln>
        </p:spPr>
        <p:txBody>
          <a:bodyPr/>
          <a:lstStyle/>
          <a:p>
            <a:fld id="{DA9320FF-1283-4FF8-97C5-766D3D6FC1C4}"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61795" name="Rectangle 2"/>
          <p:cNvSpPr>
            <a:spLocks noGrp="1" noChangeArrowheads="1"/>
          </p:cNvSpPr>
          <p:nvPr>
            <p:ph type="title"/>
          </p:nvPr>
        </p:nvSpPr>
        <p:spPr/>
        <p:txBody>
          <a:bodyPr/>
          <a:lstStyle/>
          <a:p>
            <a:pPr eaLnBrk="1" hangingPunct="1"/>
            <a:r>
              <a:rPr lang="zh-CN" altLang="en-US"/>
              <a:t>popup.</a:t>
            </a:r>
            <a:r>
              <a:rPr lang="en-US" altLang="zh-CN"/>
              <a:t>html</a:t>
            </a:r>
          </a:p>
        </p:txBody>
      </p:sp>
      <p:sp>
        <p:nvSpPr>
          <p:cNvPr id="161796" name="Rectangle 3"/>
          <p:cNvSpPr>
            <a:spLocks noGrp="1" noChangeArrowheads="1"/>
          </p:cNvSpPr>
          <p:nvPr>
            <p:ph type="body" idx="1"/>
          </p:nvPr>
        </p:nvSpPr>
        <p:spPr>
          <a:xfrm>
            <a:off x="-19610" y="1124744"/>
            <a:ext cx="9684692" cy="4751387"/>
          </a:xfrm>
        </p:spPr>
        <p:txBody>
          <a:bodyPr/>
          <a:lstStyle/>
          <a:p>
            <a:pPr eaLnBrk="1" hangingPunct="1">
              <a:buFont typeface="Wingdings" pitchFamily="2" charset="2"/>
              <a:buNone/>
            </a:pPr>
            <a:r>
              <a:rPr lang="en-US" altLang="zh-CN" dirty="0"/>
              <a:t>&lt;html&gt; </a:t>
            </a:r>
          </a:p>
          <a:p>
            <a:pPr eaLnBrk="1" hangingPunct="1">
              <a:buFont typeface="Wingdings" pitchFamily="2" charset="2"/>
              <a:buNone/>
            </a:pPr>
            <a:r>
              <a:rPr lang="en-US" altLang="zh-CN" dirty="0"/>
              <a:t>    &lt;head&gt;</a:t>
            </a:r>
          </a:p>
          <a:p>
            <a:pPr eaLnBrk="1" hangingPunct="1">
              <a:buFont typeface="Wingdings" pitchFamily="2" charset="2"/>
              <a:buNone/>
            </a:pPr>
            <a:r>
              <a:rPr lang="en-US" altLang="zh-CN" dirty="0"/>
              <a:t>		&lt;title&gt;Test Popup Window&lt;/title&gt;</a:t>
            </a:r>
          </a:p>
          <a:p>
            <a:pPr eaLnBrk="1" hangingPunct="1">
              <a:buFont typeface="Wingdings" pitchFamily="2" charset="2"/>
              <a:buNone/>
            </a:pPr>
            <a:r>
              <a:rPr lang="en-US" altLang="zh-CN" dirty="0"/>
              <a:t>    &lt;/head&gt; </a:t>
            </a:r>
          </a:p>
          <a:p>
            <a:pPr eaLnBrk="1" hangingPunct="1">
              <a:buFont typeface="Wingdings" pitchFamily="2" charset="2"/>
              <a:buNone/>
            </a:pPr>
            <a:r>
              <a:rPr lang="en-US" altLang="zh-CN" dirty="0"/>
              <a:t>    &lt;body&gt; </a:t>
            </a:r>
          </a:p>
          <a:p>
            <a:pPr eaLnBrk="1" hangingPunct="1">
              <a:buNone/>
            </a:pPr>
            <a:r>
              <a:rPr lang="en-US" altLang="zh-CN" dirty="0">
                <a:solidFill>
                  <a:srgbClr val="C00000"/>
                </a:solidFill>
              </a:rPr>
              <a:t>        &lt;a id = "</a:t>
            </a:r>
            <a:r>
              <a:rPr lang="en-US" altLang="zh-CN" dirty="0">
                <a:solidFill>
                  <a:srgbClr val="0000FF"/>
                </a:solidFill>
              </a:rPr>
              <a:t>bd</a:t>
            </a:r>
            <a:r>
              <a:rPr lang="en-US" altLang="zh-CN" dirty="0">
                <a:solidFill>
                  <a:srgbClr val="C00000"/>
                </a:solidFill>
              </a:rPr>
              <a:t>" </a:t>
            </a:r>
            <a:r>
              <a:rPr lang="en-US" altLang="zh-CN" dirty="0" err="1">
                <a:solidFill>
                  <a:srgbClr val="C00000"/>
                </a:solidFill>
              </a:rPr>
              <a:t>href</a:t>
            </a:r>
            <a:r>
              <a:rPr lang="en-US" altLang="zh-CN" dirty="0">
                <a:solidFill>
                  <a:srgbClr val="C00000"/>
                </a:solidFill>
              </a:rPr>
              <a:t> = "</a:t>
            </a:r>
            <a:r>
              <a:rPr lang="en-US" altLang="zh-CN" dirty="0">
                <a:solidFill>
                  <a:srgbClr val="FFC000"/>
                </a:solidFill>
              </a:rPr>
              <a:t>http://www.baidu.com/</a:t>
            </a:r>
            <a:r>
              <a:rPr lang="en-US" altLang="zh-CN" dirty="0">
                <a:solidFill>
                  <a:srgbClr val="C00000"/>
                </a:solidFill>
              </a:rPr>
              <a:t>" target = "_blank"&gt;</a:t>
            </a:r>
            <a:r>
              <a:rPr lang="en-US" altLang="zh-CN" dirty="0"/>
              <a:t>Let's go!</a:t>
            </a:r>
            <a:r>
              <a:rPr lang="en-US" altLang="zh-CN" dirty="0">
                <a:solidFill>
                  <a:srgbClr val="C00000"/>
                </a:solidFill>
              </a:rPr>
              <a:t>&lt;/a&gt; </a:t>
            </a:r>
          </a:p>
          <a:p>
            <a:pPr eaLnBrk="1" hangingPunct="1">
              <a:buFont typeface="Wingdings" pitchFamily="2" charset="2"/>
              <a:buNone/>
            </a:pPr>
            <a:r>
              <a:rPr lang="en-US" altLang="zh-CN" dirty="0"/>
              <a:t>    &lt;/body&gt; </a:t>
            </a:r>
          </a:p>
          <a:p>
            <a:pPr eaLnBrk="1" hangingPunct="1">
              <a:buFont typeface="Wingdings" pitchFamily="2" charset="2"/>
              <a:buNone/>
            </a:pPr>
            <a:r>
              <a:rPr lang="en-US" altLang="zh-CN" dirty="0"/>
              <a:t>&lt;/html&gt;</a:t>
            </a:r>
          </a:p>
        </p:txBody>
      </p:sp>
    </p:spTree>
  </p:cSld>
  <p:clrMapOvr>
    <a:masterClrMapping/>
  </p:clrMapOvr>
  <p:transition>
    <p:cove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灯片编号占位符 3"/>
          <p:cNvSpPr>
            <a:spLocks noGrp="1"/>
          </p:cNvSpPr>
          <p:nvPr>
            <p:ph type="sldNum" sz="quarter" idx="10"/>
          </p:nvPr>
        </p:nvSpPr>
        <p:spPr>
          <a:noFill/>
        </p:spPr>
        <p:txBody>
          <a:bodyPr/>
          <a:lstStyle/>
          <a:p>
            <a:fld id="{9301E82F-CA94-4122-94F3-F2ADB1BF7549}" type="slidenum">
              <a:rPr lang="zh-CN" altLang="en-US" smtClean="0">
                <a:latin typeface="Arial" charset="0"/>
                <a:ea typeface="宋体" charset="-122"/>
              </a:rPr>
              <a:pPr/>
              <a:t>89</a:t>
            </a:fld>
            <a:endParaRPr lang="en-US" altLang="zh-CN">
              <a:latin typeface="Arial" charset="0"/>
              <a:ea typeface="宋体" charset="-122"/>
            </a:endParaRPr>
          </a:p>
        </p:txBody>
      </p:sp>
      <p:sp>
        <p:nvSpPr>
          <p:cNvPr id="162818" name="日期占位符 4"/>
          <p:cNvSpPr>
            <a:spLocks noGrp="1"/>
          </p:cNvSpPr>
          <p:nvPr>
            <p:ph type="dt" sz="quarter" idx="11"/>
          </p:nvPr>
        </p:nvSpPr>
        <p:spPr>
          <a:noFill/>
          <a:ln>
            <a:miter lim="800000"/>
            <a:headEnd/>
            <a:tailEnd/>
          </a:ln>
        </p:spPr>
        <p:txBody>
          <a:bodyPr/>
          <a:lstStyle/>
          <a:p>
            <a:fld id="{A172B56C-7A07-4B11-90B7-A55714D7352C}"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62819" name="Rectangle 2"/>
          <p:cNvSpPr>
            <a:spLocks noGrp="1" noChangeArrowheads="1"/>
          </p:cNvSpPr>
          <p:nvPr>
            <p:ph type="body" idx="1"/>
          </p:nvPr>
        </p:nvSpPr>
        <p:spPr>
          <a:xfrm>
            <a:off x="863600" y="1008063"/>
            <a:ext cx="8280400" cy="5876925"/>
          </a:xfrm>
        </p:spPr>
        <p:txBody>
          <a:bodyPr/>
          <a:lstStyle/>
          <a:p>
            <a:pPr eaLnBrk="1" hangingPunct="1">
              <a:buFont typeface="Wingdings" pitchFamily="2" charset="2"/>
              <a:buNone/>
            </a:pPr>
            <a:r>
              <a:rPr lang="en-US" altLang="zh-CN" sz="1800" b="1" dirty="0"/>
              <a:t>WebDriver </a:t>
            </a:r>
            <a:r>
              <a:rPr lang="en-US" altLang="zh-CN" sz="1800" b="1" dirty="0" err="1"/>
              <a:t>dr</a:t>
            </a:r>
            <a:r>
              <a:rPr lang="en-US" altLang="zh-CN" sz="1800" b="1" dirty="0"/>
              <a:t> = new </a:t>
            </a:r>
            <a:r>
              <a:rPr lang="en-US" altLang="zh-CN" sz="1800" b="1" dirty="0" err="1"/>
              <a:t>FirefoxDriver</a:t>
            </a:r>
            <a:r>
              <a:rPr lang="en-US" altLang="zh-CN" sz="1800" b="1" dirty="0"/>
              <a:t>();</a:t>
            </a:r>
          </a:p>
          <a:p>
            <a:pPr eaLnBrk="1" hangingPunct="1">
              <a:buFont typeface="Wingdings" pitchFamily="2" charset="2"/>
              <a:buNone/>
            </a:pPr>
            <a:r>
              <a:rPr lang="en-US" altLang="zh-CN" sz="1800" b="1" dirty="0"/>
              <a:t>String </a:t>
            </a:r>
            <a:r>
              <a:rPr lang="en-US" altLang="zh-CN" sz="1800" b="1" dirty="0" err="1"/>
              <a:t>url</a:t>
            </a:r>
            <a:r>
              <a:rPr lang="en-US" altLang="zh-CN" sz="1800" b="1" dirty="0"/>
              <a:t> = “file://C://popup.html";</a:t>
            </a:r>
          </a:p>
          <a:p>
            <a:pPr eaLnBrk="1" hangingPunct="1">
              <a:buFont typeface="Wingdings" pitchFamily="2" charset="2"/>
              <a:buNone/>
            </a:pPr>
            <a:r>
              <a:rPr lang="en-US" altLang="zh-CN" sz="1800" b="1" dirty="0" err="1"/>
              <a:t>dr.get</a:t>
            </a:r>
            <a:r>
              <a:rPr lang="en-US" altLang="zh-CN" sz="1800" b="1" dirty="0"/>
              <a:t>(</a:t>
            </a:r>
            <a:r>
              <a:rPr lang="en-US" altLang="zh-CN" sz="1800" b="1" dirty="0" err="1"/>
              <a:t>url</a:t>
            </a:r>
            <a:r>
              <a:rPr lang="en-US" altLang="zh-CN" sz="1800" b="1" dirty="0"/>
              <a:t>);	</a:t>
            </a:r>
          </a:p>
          <a:p>
            <a:pPr eaLnBrk="1" hangingPunct="1">
              <a:buFont typeface="Wingdings" pitchFamily="2" charset="2"/>
              <a:buNone/>
            </a:pPr>
            <a:r>
              <a:rPr lang="en-US" altLang="zh-CN" sz="1800" b="1" dirty="0" err="1"/>
              <a:t>dr.findElement</a:t>
            </a:r>
            <a:r>
              <a:rPr lang="en-US" altLang="zh-CN" sz="1800" b="1" dirty="0"/>
              <a:t>(By.id(“bd")).click();</a:t>
            </a:r>
          </a:p>
          <a:p>
            <a:pPr eaLnBrk="1" hangingPunct="1">
              <a:buFont typeface="Wingdings" pitchFamily="2" charset="2"/>
              <a:buNone/>
            </a:pPr>
            <a:r>
              <a:rPr lang="en-US" altLang="zh-CN" sz="1800" b="1" dirty="0"/>
              <a:t>//</a:t>
            </a:r>
            <a:r>
              <a:rPr lang="zh-CN" altLang="en-US" sz="1800" b="1" dirty="0"/>
              <a:t>得到当前窗口的句柄</a:t>
            </a:r>
          </a:p>
          <a:p>
            <a:pPr eaLnBrk="1" hangingPunct="1">
              <a:buFont typeface="Wingdings" pitchFamily="2" charset="2"/>
              <a:buNone/>
            </a:pPr>
            <a:r>
              <a:rPr lang="en-US" altLang="zh-CN" sz="1800" b="1" dirty="0">
                <a:solidFill>
                  <a:srgbClr val="C00000"/>
                </a:solidFill>
              </a:rPr>
              <a:t>String </a:t>
            </a:r>
            <a:r>
              <a:rPr lang="en-US" altLang="zh-CN" sz="1800" b="1" dirty="0" err="1">
                <a:solidFill>
                  <a:srgbClr val="C00000"/>
                </a:solidFill>
              </a:rPr>
              <a:t>currentWindow</a:t>
            </a:r>
            <a:r>
              <a:rPr lang="en-US" altLang="zh-CN" sz="1800" b="1" dirty="0">
                <a:solidFill>
                  <a:srgbClr val="C00000"/>
                </a:solidFill>
              </a:rPr>
              <a:t> = </a:t>
            </a:r>
            <a:r>
              <a:rPr lang="en-US" altLang="zh-CN" sz="1800" b="1" dirty="0" err="1">
                <a:solidFill>
                  <a:srgbClr val="C00000"/>
                </a:solidFill>
              </a:rPr>
              <a:t>dr.getWindowHandle</a:t>
            </a:r>
            <a:r>
              <a:rPr lang="en-US" altLang="zh-CN" sz="1800" b="1" dirty="0">
                <a:solidFill>
                  <a:srgbClr val="C00000"/>
                </a:solidFill>
              </a:rPr>
              <a:t>();</a:t>
            </a:r>
          </a:p>
          <a:p>
            <a:pPr eaLnBrk="1" hangingPunct="1">
              <a:buFont typeface="Wingdings" pitchFamily="2" charset="2"/>
              <a:buNone/>
            </a:pPr>
            <a:r>
              <a:rPr lang="en-US" altLang="zh-CN" sz="1800" b="1" dirty="0"/>
              <a:t>//</a:t>
            </a:r>
            <a:r>
              <a:rPr lang="zh-CN" altLang="en-US" sz="1800" b="1" dirty="0"/>
              <a:t>得到所有窗口的句柄</a:t>
            </a:r>
          </a:p>
          <a:p>
            <a:pPr eaLnBrk="1" hangingPunct="1">
              <a:buFont typeface="Wingdings" pitchFamily="2" charset="2"/>
              <a:buNone/>
            </a:pPr>
            <a:r>
              <a:rPr lang="en-US" altLang="zh-CN" sz="1800" b="1" dirty="0">
                <a:solidFill>
                  <a:srgbClr val="C00000"/>
                </a:solidFill>
              </a:rPr>
              <a:t>Set&lt;String&gt; handles = </a:t>
            </a:r>
            <a:r>
              <a:rPr lang="en-US" altLang="zh-CN" sz="1800" b="1" dirty="0" err="1">
                <a:solidFill>
                  <a:srgbClr val="C00000"/>
                </a:solidFill>
              </a:rPr>
              <a:t>dr.getWindowHandles</a:t>
            </a:r>
            <a:r>
              <a:rPr lang="en-US" altLang="zh-CN" sz="1800" b="1" dirty="0">
                <a:solidFill>
                  <a:srgbClr val="C00000"/>
                </a:solidFill>
              </a:rPr>
              <a:t>();</a:t>
            </a:r>
          </a:p>
          <a:p>
            <a:pPr eaLnBrk="1" hangingPunct="1">
              <a:buFont typeface="Wingdings" pitchFamily="2" charset="2"/>
              <a:buNone/>
            </a:pPr>
            <a:r>
              <a:rPr lang="en-US" altLang="zh-CN" sz="1800" b="1" dirty="0">
                <a:solidFill>
                  <a:srgbClr val="C00000"/>
                </a:solidFill>
              </a:rPr>
              <a:t>Iterator&lt;String&gt; it = </a:t>
            </a:r>
            <a:r>
              <a:rPr lang="en-US" altLang="zh-CN" sz="1800" b="1" dirty="0" err="1">
                <a:solidFill>
                  <a:srgbClr val="C00000"/>
                </a:solidFill>
              </a:rPr>
              <a:t>handles.iterator</a:t>
            </a:r>
            <a:r>
              <a:rPr lang="en-US" altLang="zh-CN" sz="1800" b="1" dirty="0">
                <a:solidFill>
                  <a:srgbClr val="C00000"/>
                </a:solidFill>
              </a:rPr>
              <a:t>();</a:t>
            </a:r>
          </a:p>
          <a:p>
            <a:pPr eaLnBrk="1" hangingPunct="1">
              <a:buFont typeface="Wingdings" pitchFamily="2" charset="2"/>
              <a:buNone/>
            </a:pPr>
            <a:r>
              <a:rPr lang="en-US" altLang="zh-CN" sz="1800" b="1" dirty="0"/>
              <a:t>while(</a:t>
            </a:r>
            <a:r>
              <a:rPr lang="en-US" altLang="zh-CN" sz="1800" b="1" dirty="0" err="1"/>
              <a:t>it.hasNext</a:t>
            </a:r>
            <a:r>
              <a:rPr lang="en-US" altLang="zh-CN" sz="1800" b="1" dirty="0"/>
              <a:t>()){</a:t>
            </a:r>
          </a:p>
          <a:p>
            <a:pPr eaLnBrk="1" hangingPunct="1">
              <a:buFont typeface="Wingdings" pitchFamily="2" charset="2"/>
              <a:buNone/>
            </a:pPr>
            <a:r>
              <a:rPr lang="en-US" altLang="zh-CN" sz="1800" b="1" dirty="0"/>
              <a:t>		String handle = </a:t>
            </a:r>
            <a:r>
              <a:rPr lang="en-US" altLang="zh-CN" sz="1800" b="1" dirty="0" err="1"/>
              <a:t>it.next</a:t>
            </a:r>
            <a:r>
              <a:rPr lang="en-US" altLang="zh-CN" sz="1800" b="1" dirty="0"/>
              <a:t>();</a:t>
            </a:r>
          </a:p>
          <a:p>
            <a:pPr eaLnBrk="1" hangingPunct="1">
              <a:buFont typeface="Wingdings" pitchFamily="2" charset="2"/>
              <a:buNone/>
            </a:pPr>
            <a:r>
              <a:rPr lang="en-US" altLang="zh-CN" sz="1800" b="1" dirty="0"/>
              <a:t>		if(</a:t>
            </a:r>
            <a:r>
              <a:rPr lang="en-US" altLang="zh-CN" sz="1800" b="1" dirty="0" err="1"/>
              <a:t>currentWindow.equals</a:t>
            </a:r>
            <a:r>
              <a:rPr lang="en-US" altLang="zh-CN" sz="1800" b="1" dirty="0"/>
              <a:t>(handle)) continue;</a:t>
            </a:r>
          </a:p>
          <a:p>
            <a:pPr eaLnBrk="1" hangingPunct="1">
              <a:buFont typeface="Wingdings" pitchFamily="2" charset="2"/>
              <a:buNone/>
            </a:pPr>
            <a:r>
              <a:rPr lang="en-US" altLang="zh-CN" sz="1800" b="1" dirty="0"/>
              <a:t>		WebDriver window = </a:t>
            </a:r>
            <a:r>
              <a:rPr lang="en-US" altLang="zh-CN" sz="1800" b="1" dirty="0" err="1"/>
              <a:t>dr.switchTo</a:t>
            </a:r>
            <a:r>
              <a:rPr lang="en-US" altLang="zh-CN" sz="1800" b="1" dirty="0"/>
              <a:t>().window(handle);</a:t>
            </a:r>
          </a:p>
          <a:p>
            <a:pPr eaLnBrk="1" hangingPunct="1">
              <a:buFont typeface="Wingdings" pitchFamily="2" charset="2"/>
              <a:buNone/>
            </a:pPr>
            <a:r>
              <a:rPr lang="en-US" altLang="zh-CN" sz="1800" b="1" dirty="0"/>
              <a:t>		</a:t>
            </a:r>
            <a:r>
              <a:rPr lang="en-US" altLang="zh-CN" sz="1800" b="1" dirty="0" err="1"/>
              <a:t>System.out.println</a:t>
            </a:r>
            <a:r>
              <a:rPr lang="en-US" altLang="zh-CN" sz="1800" b="1" dirty="0"/>
              <a:t>("title= "+</a:t>
            </a:r>
            <a:r>
              <a:rPr lang="en-US" altLang="zh-CN" sz="1800" b="1" dirty="0" err="1"/>
              <a:t>window.getTitle</a:t>
            </a:r>
            <a:r>
              <a:rPr lang="en-US" altLang="zh-CN" sz="1800" b="1" dirty="0"/>
              <a:t>());</a:t>
            </a:r>
          </a:p>
          <a:p>
            <a:pPr eaLnBrk="1" hangingPunct="1">
              <a:buFont typeface="Wingdings" pitchFamily="2" charset="2"/>
              <a:buNone/>
            </a:pPr>
            <a:r>
              <a:rPr lang="en-US" altLang="zh-CN" sz="1800" b="1" dirty="0"/>
              <a:t>		</a:t>
            </a:r>
            <a:r>
              <a:rPr lang="en-US" altLang="zh-CN" sz="1800" b="1" dirty="0" err="1"/>
              <a:t>System.out.println</a:t>
            </a:r>
            <a:r>
              <a:rPr lang="en-US" altLang="zh-CN" sz="1800" b="1" dirty="0"/>
              <a:t>("</a:t>
            </a:r>
            <a:r>
              <a:rPr lang="en-US" altLang="zh-CN" sz="1800" b="1" dirty="0" err="1"/>
              <a:t>url</a:t>
            </a:r>
            <a:r>
              <a:rPr lang="en-US" altLang="zh-CN" sz="1800" b="1" dirty="0"/>
              <a:t> ="+</a:t>
            </a:r>
            <a:r>
              <a:rPr lang="en-US" altLang="zh-CN" sz="1800" b="1" dirty="0" err="1"/>
              <a:t>window.getCurrentUrl</a:t>
            </a:r>
            <a:r>
              <a:rPr lang="en-US" altLang="zh-CN" sz="1800" b="1" dirty="0"/>
              <a:t>());</a:t>
            </a:r>
          </a:p>
          <a:p>
            <a:pPr eaLnBrk="1" hangingPunct="1">
              <a:buFont typeface="Wingdings" pitchFamily="2" charset="2"/>
              <a:buNone/>
            </a:pPr>
            <a:r>
              <a:rPr lang="en-US" altLang="zh-CN" sz="1800" b="1" dirty="0"/>
              <a:t>}</a:t>
            </a:r>
          </a:p>
        </p:txBody>
      </p:sp>
      <p:sp>
        <p:nvSpPr>
          <p:cNvPr id="162820" name="Rectangle 3"/>
          <p:cNvSpPr>
            <a:spLocks noGrp="1" noChangeArrowheads="1"/>
          </p:cNvSpPr>
          <p:nvPr>
            <p:ph type="title"/>
          </p:nvPr>
        </p:nvSpPr>
        <p:spPr/>
        <p:txBody>
          <a:bodyPr/>
          <a:lstStyle/>
          <a:p>
            <a:pPr eaLnBrk="1" hangingPunct="1"/>
            <a:r>
              <a:rPr lang="zh-CN" altLang="en-US"/>
              <a:t>弹出窗口</a:t>
            </a:r>
          </a:p>
        </p:txBody>
      </p:sp>
    </p:spTree>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1"/>
          <p:cNvSpPr>
            <a:spLocks noGrp="1"/>
          </p:cNvSpPr>
          <p:nvPr>
            <p:ph type="sldNum" sz="quarter" idx="10"/>
          </p:nvPr>
        </p:nvSpPr>
        <p:spPr>
          <a:noFill/>
        </p:spPr>
        <p:txBody>
          <a:bodyPr/>
          <a:lstStyle/>
          <a:p>
            <a:fld id="{207A40E2-C1DF-4DBC-8B9F-EF7552882929}" type="slidenum">
              <a:rPr lang="zh-CN" altLang="en-US" smtClean="0">
                <a:latin typeface="Arial" charset="0"/>
                <a:ea typeface="宋体" charset="-122"/>
              </a:rPr>
              <a:pPr/>
              <a:t>9</a:t>
            </a:fld>
            <a:endParaRPr lang="en-US" altLang="zh-CN">
              <a:latin typeface="Arial" charset="0"/>
              <a:ea typeface="宋体" charset="-122"/>
            </a:endParaRPr>
          </a:p>
        </p:txBody>
      </p:sp>
      <p:sp>
        <p:nvSpPr>
          <p:cNvPr id="43010" name="日期占位符 2"/>
          <p:cNvSpPr>
            <a:spLocks noGrp="1"/>
          </p:cNvSpPr>
          <p:nvPr>
            <p:ph type="dt" sz="quarter" idx="11"/>
          </p:nvPr>
        </p:nvSpPr>
        <p:spPr>
          <a:noFill/>
          <a:ln>
            <a:miter lim="800000"/>
            <a:headEnd/>
            <a:tailEnd/>
          </a:ln>
        </p:spPr>
        <p:txBody>
          <a:bodyPr/>
          <a:lstStyle/>
          <a:p>
            <a:fld id="{0FB978D4-5376-47AC-9A8F-CE6C653C59D2}"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842179" name="Rectangle 3"/>
          <p:cNvSpPr>
            <a:spLocks noGrp="1" noChangeArrowheads="1"/>
          </p:cNvSpPr>
          <p:nvPr>
            <p:ph type="body" idx="4294967295"/>
          </p:nvPr>
        </p:nvSpPr>
        <p:spPr>
          <a:xfrm>
            <a:off x="539750" y="1016000"/>
            <a:ext cx="7885113" cy="5364163"/>
          </a:xfrm>
        </p:spPr>
        <p:txBody>
          <a:bodyPr/>
          <a:lstStyle/>
          <a:p>
            <a:pPr eaLnBrk="1" hangingPunct="1">
              <a:lnSpc>
                <a:spcPct val="120000"/>
              </a:lnSpc>
            </a:pPr>
            <a:r>
              <a:rPr lang="zh-CN" altLang="en-US"/>
              <a:t>每一个产品都会有不同的版本外加各自的</a:t>
            </a:r>
            <a:r>
              <a:rPr lang="en-US" altLang="zh-CN"/>
              <a:t>SP</a:t>
            </a:r>
            <a:r>
              <a:rPr lang="zh-CN" altLang="en-US"/>
              <a:t>与</a:t>
            </a:r>
            <a:r>
              <a:rPr lang="en-US" altLang="zh-CN"/>
              <a:t>QFE (Quick Fix Engineering, </a:t>
            </a:r>
            <a:r>
              <a:rPr lang="zh-CN" altLang="en-US"/>
              <a:t>又称</a:t>
            </a:r>
            <a:r>
              <a:rPr lang="en-US" altLang="zh-CN"/>
              <a:t>Hot fix)</a:t>
            </a:r>
          </a:p>
          <a:p>
            <a:pPr eaLnBrk="1" hangingPunct="1">
              <a:lnSpc>
                <a:spcPct val="120000"/>
              </a:lnSpc>
            </a:pPr>
            <a:r>
              <a:rPr lang="zh-CN" altLang="en-US"/>
              <a:t>可重复使用的自动测试对产品未来版本与</a:t>
            </a:r>
            <a:r>
              <a:rPr lang="en-US" altLang="zh-CN"/>
              <a:t>Service Pack</a:t>
            </a:r>
            <a:r>
              <a:rPr lang="zh-CN" altLang="en-US"/>
              <a:t>的测试将有事半功倍的效果</a:t>
            </a:r>
          </a:p>
        </p:txBody>
      </p:sp>
      <p:sp>
        <p:nvSpPr>
          <p:cNvPr id="43012" name="Rectangle 5"/>
          <p:cNvSpPr>
            <a:spLocks noGrp="1" noChangeArrowheads="1"/>
          </p:cNvSpPr>
          <p:nvPr>
            <p:ph type="title" idx="4294967295"/>
          </p:nvPr>
        </p:nvSpPr>
        <p:spPr>
          <a:xfrm>
            <a:off x="2114550" y="304800"/>
            <a:ext cx="6740525" cy="463550"/>
          </a:xfrm>
        </p:spPr>
        <p:txBody>
          <a:bodyPr/>
          <a:lstStyle/>
          <a:p>
            <a:pPr eaLnBrk="1" hangingPunct="1"/>
            <a:r>
              <a:rPr lang="zh-CN" altLang="en-US"/>
              <a:t>手工测试的局限性 （</a:t>
            </a:r>
            <a:r>
              <a:rPr lang="en-US" altLang="zh-CN"/>
              <a:t>2</a:t>
            </a:r>
            <a:r>
              <a:rPr lang="zh-CN" altLang="en-US"/>
              <a:t>）</a:t>
            </a:r>
            <a:endParaRPr lang="en-US" altLang="zh-CN"/>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42179">
                                            <p:txEl>
                                              <p:pRg st="0" end="0"/>
                                            </p:txEl>
                                          </p:spTgt>
                                        </p:tgtEl>
                                        <p:attrNameLst>
                                          <p:attrName>style.visibility</p:attrName>
                                        </p:attrNameLst>
                                      </p:cBhvr>
                                      <p:to>
                                        <p:strVal val="visible"/>
                                      </p:to>
                                    </p:set>
                                    <p:anim calcmode="lin" valueType="num">
                                      <p:cBhvr additive="base">
                                        <p:cTn id="7" dur="1000" fill="hold"/>
                                        <p:tgtEl>
                                          <p:spTgt spid="1842179">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8421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842179">
                                            <p:txEl>
                                              <p:pRg st="1" end="1"/>
                                            </p:txEl>
                                          </p:spTgt>
                                        </p:tgtEl>
                                        <p:attrNameLst>
                                          <p:attrName>style.visibility</p:attrName>
                                        </p:attrNameLst>
                                      </p:cBhvr>
                                      <p:to>
                                        <p:strVal val="visible"/>
                                      </p:to>
                                    </p:set>
                                    <p:anim calcmode="lin" valueType="num">
                                      <p:cBhvr additive="base">
                                        <p:cTn id="13" dur="1000" fill="hold"/>
                                        <p:tgtEl>
                                          <p:spTgt spid="1842179">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184217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1" name="灯片编号占位符 3"/>
          <p:cNvSpPr>
            <a:spLocks noGrp="1"/>
          </p:cNvSpPr>
          <p:nvPr>
            <p:ph type="sldNum" sz="quarter" idx="10"/>
          </p:nvPr>
        </p:nvSpPr>
        <p:spPr>
          <a:noFill/>
        </p:spPr>
        <p:txBody>
          <a:bodyPr/>
          <a:lstStyle/>
          <a:p>
            <a:fld id="{0084C4FF-424E-46CC-88C7-E194F4AE267A}" type="slidenum">
              <a:rPr lang="zh-CN" altLang="en-US" smtClean="0">
                <a:latin typeface="Arial" charset="0"/>
                <a:ea typeface="宋体" charset="-122"/>
              </a:rPr>
              <a:pPr/>
              <a:t>90</a:t>
            </a:fld>
            <a:endParaRPr lang="en-US" altLang="zh-CN">
              <a:latin typeface="Arial" charset="0"/>
              <a:ea typeface="宋体" charset="-122"/>
            </a:endParaRPr>
          </a:p>
        </p:txBody>
      </p:sp>
      <p:sp>
        <p:nvSpPr>
          <p:cNvPr id="163842" name="日期占位符 4"/>
          <p:cNvSpPr>
            <a:spLocks noGrp="1"/>
          </p:cNvSpPr>
          <p:nvPr>
            <p:ph type="dt" sz="quarter" idx="11"/>
          </p:nvPr>
        </p:nvSpPr>
        <p:spPr>
          <a:noFill/>
          <a:ln>
            <a:miter lim="800000"/>
            <a:headEnd/>
            <a:tailEnd/>
          </a:ln>
        </p:spPr>
        <p:txBody>
          <a:bodyPr/>
          <a:lstStyle/>
          <a:p>
            <a:fld id="{AEE8FACA-17D9-4D3D-A046-1492380E4B11}"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63843" name="Rectangle 2"/>
          <p:cNvSpPr>
            <a:spLocks noGrp="1" noChangeArrowheads="1"/>
          </p:cNvSpPr>
          <p:nvPr>
            <p:ph type="title"/>
          </p:nvPr>
        </p:nvSpPr>
        <p:spPr/>
        <p:txBody>
          <a:bodyPr/>
          <a:lstStyle/>
          <a:p>
            <a:pPr eaLnBrk="1" hangingPunct="1"/>
            <a:r>
              <a:rPr lang="zh-CN" altLang="en-US"/>
              <a:t>弹出窗口</a:t>
            </a:r>
          </a:p>
        </p:txBody>
      </p:sp>
      <p:sp>
        <p:nvSpPr>
          <p:cNvPr id="163844" name="Rectangle 3"/>
          <p:cNvSpPr>
            <a:spLocks noGrp="1" noChangeArrowheads="1"/>
          </p:cNvSpPr>
          <p:nvPr>
            <p:ph type="body" idx="1"/>
          </p:nvPr>
        </p:nvSpPr>
        <p:spPr>
          <a:xfrm>
            <a:off x="900113" y="981075"/>
            <a:ext cx="7772400" cy="5543550"/>
          </a:xfrm>
        </p:spPr>
        <p:txBody>
          <a:bodyPr/>
          <a:lstStyle/>
          <a:p>
            <a:pPr eaLnBrk="1" hangingPunct="1">
              <a:lnSpc>
                <a:spcPct val="120000"/>
              </a:lnSpc>
            </a:pPr>
            <a:r>
              <a:rPr lang="zh-CN" altLang="en-US" sz="2400" b="1"/>
              <a:t>捕获或者说定位弹出窗口的关键在于获得弹出窗口的句柄 </a:t>
            </a:r>
          </a:p>
          <a:p>
            <a:pPr eaLnBrk="1" hangingPunct="1">
              <a:lnSpc>
                <a:spcPct val="120000"/>
              </a:lnSpc>
            </a:pPr>
            <a:r>
              <a:rPr lang="zh-CN" altLang="en-US" sz="2400" b="1"/>
              <a:t>使用</a:t>
            </a:r>
            <a:r>
              <a:rPr lang="en-US" altLang="zh-CN" sz="2400" b="1"/>
              <a:t>windowhandle</a:t>
            </a:r>
            <a:r>
              <a:rPr lang="zh-CN" altLang="en-US" sz="2400" b="1"/>
              <a:t>方法来获取当前浏览器窗口的句柄，使用了</a:t>
            </a:r>
            <a:r>
              <a:rPr lang="en-US" altLang="zh-CN" sz="2400" b="1">
                <a:solidFill>
                  <a:srgbClr val="0000CC"/>
                </a:solidFill>
              </a:rPr>
              <a:t>windowhandles</a:t>
            </a:r>
            <a:r>
              <a:rPr lang="zh-CN" altLang="en-US" sz="2400" b="1"/>
              <a:t>方法获取所有弹出的浏览器窗口的句柄，然后通过排除当前句柄的方法来得到新开窗口的句柄</a:t>
            </a:r>
          </a:p>
          <a:p>
            <a:pPr eaLnBrk="1" hangingPunct="1">
              <a:lnSpc>
                <a:spcPct val="120000"/>
              </a:lnSpc>
            </a:pPr>
            <a:r>
              <a:rPr lang="zh-CN" altLang="en-US" sz="2400" b="1"/>
              <a:t>在获取新弹出窗口的句柄后，使用</a:t>
            </a:r>
            <a:r>
              <a:rPr lang="en-US" altLang="zh-CN" sz="2400" b="1">
                <a:solidFill>
                  <a:srgbClr val="0000CC"/>
                </a:solidFill>
              </a:rPr>
              <a:t>switchto.window(newwindow_handle)</a:t>
            </a:r>
            <a:r>
              <a:rPr lang="zh-CN" altLang="en-US" sz="2400" b="1"/>
              <a:t>方法，将新窗口的句柄作为参数传入既可捕获到新窗口了</a:t>
            </a:r>
          </a:p>
          <a:p>
            <a:pPr eaLnBrk="1" hangingPunct="1">
              <a:lnSpc>
                <a:spcPct val="120000"/>
              </a:lnSpc>
            </a:pPr>
            <a:r>
              <a:rPr lang="zh-CN" altLang="en-US" sz="2400" b="1"/>
              <a:t>如果想回到以前的窗口定位元素，那么再调用</a:t>
            </a:r>
            <a:r>
              <a:rPr lang="en-US" altLang="zh-CN" sz="2400" b="1"/>
              <a:t>1</a:t>
            </a:r>
            <a:r>
              <a:rPr lang="zh-CN" altLang="en-US" sz="2400" b="1"/>
              <a:t>次</a:t>
            </a:r>
            <a:r>
              <a:rPr lang="en-US" altLang="zh-CN" sz="2400" b="1">
                <a:solidFill>
                  <a:srgbClr val="0000CC"/>
                </a:solidFill>
              </a:rPr>
              <a:t>switch_to.window</a:t>
            </a:r>
            <a:r>
              <a:rPr lang="zh-CN" altLang="en-US" sz="2400" b="1"/>
              <a:t>方法，传入之前窗口的句柄既可达到目的</a:t>
            </a:r>
          </a:p>
        </p:txBody>
      </p:sp>
    </p:spTree>
  </p:cSld>
  <p:clrMapOvr>
    <a:masterClrMapping/>
  </p:clrMapOvr>
  <p:transition>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灯片编号占位符 3"/>
          <p:cNvSpPr>
            <a:spLocks noGrp="1"/>
          </p:cNvSpPr>
          <p:nvPr>
            <p:ph type="sldNum" sz="quarter" idx="10"/>
          </p:nvPr>
        </p:nvSpPr>
        <p:spPr>
          <a:noFill/>
        </p:spPr>
        <p:txBody>
          <a:bodyPr/>
          <a:lstStyle/>
          <a:p>
            <a:fld id="{B33F09D9-D0E6-4AE8-BA98-AF3A84DF537F}" type="slidenum">
              <a:rPr lang="zh-CN" altLang="en-US" smtClean="0">
                <a:latin typeface="Arial" charset="0"/>
                <a:ea typeface="宋体" charset="-122"/>
              </a:rPr>
              <a:pPr/>
              <a:t>91</a:t>
            </a:fld>
            <a:endParaRPr lang="en-US" altLang="zh-CN">
              <a:latin typeface="Arial" charset="0"/>
              <a:ea typeface="宋体" charset="-122"/>
            </a:endParaRPr>
          </a:p>
        </p:txBody>
      </p:sp>
      <p:sp>
        <p:nvSpPr>
          <p:cNvPr id="164866" name="日期占位符 4"/>
          <p:cNvSpPr>
            <a:spLocks noGrp="1"/>
          </p:cNvSpPr>
          <p:nvPr>
            <p:ph type="dt" sz="quarter" idx="11"/>
          </p:nvPr>
        </p:nvSpPr>
        <p:spPr>
          <a:noFill/>
          <a:ln>
            <a:miter lim="800000"/>
            <a:headEnd/>
            <a:tailEnd/>
          </a:ln>
        </p:spPr>
        <p:txBody>
          <a:bodyPr/>
          <a:lstStyle/>
          <a:p>
            <a:fld id="{2807C423-5952-4CA1-87F9-CEB612BFD47C}"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64867" name="Rectangle 2"/>
          <p:cNvSpPr>
            <a:spLocks noGrp="1" noChangeArrowheads="1"/>
          </p:cNvSpPr>
          <p:nvPr>
            <p:ph type="title"/>
          </p:nvPr>
        </p:nvSpPr>
        <p:spPr/>
        <p:txBody>
          <a:bodyPr/>
          <a:lstStyle/>
          <a:p>
            <a:pPr eaLnBrk="1" hangingPunct="1"/>
            <a:r>
              <a:rPr lang="zh-CN" altLang="en-US"/>
              <a:t>6.操作Cookies</a:t>
            </a:r>
            <a:endParaRPr lang="en-US" altLang="zh-CN"/>
          </a:p>
        </p:txBody>
      </p:sp>
      <p:sp>
        <p:nvSpPr>
          <p:cNvPr id="164868" name="Rectangle 3"/>
          <p:cNvSpPr>
            <a:spLocks noGrp="1" noChangeArrowheads="1"/>
          </p:cNvSpPr>
          <p:nvPr>
            <p:ph type="body" idx="1"/>
          </p:nvPr>
        </p:nvSpPr>
        <p:spPr/>
        <p:txBody>
          <a:bodyPr/>
          <a:lstStyle/>
          <a:p>
            <a:pPr marL="0" indent="0" eaLnBrk="1" hangingPunct="1">
              <a:lnSpc>
                <a:spcPct val="130000"/>
              </a:lnSpc>
              <a:buFont typeface="Wingdings" pitchFamily="2" charset="2"/>
              <a:buNone/>
            </a:pPr>
            <a:r>
              <a:rPr lang="en-US" altLang="zh-CN"/>
              <a:t>Web </a:t>
            </a:r>
            <a:r>
              <a:rPr lang="zh-CN" altLang="en-US"/>
              <a:t>测试中我们经常会接触到</a:t>
            </a:r>
            <a:r>
              <a:rPr lang="en-US" altLang="zh-CN"/>
              <a:t>Cookies</a:t>
            </a:r>
            <a:r>
              <a:rPr lang="zh-CN" altLang="en-US"/>
              <a:t>，一个</a:t>
            </a:r>
            <a:r>
              <a:rPr lang="en-US" altLang="zh-CN"/>
              <a:t>Cookies</a:t>
            </a:r>
            <a:r>
              <a:rPr lang="zh-CN" altLang="en-US"/>
              <a:t>主要属性有”所在域、</a:t>
            </a:r>
            <a:r>
              <a:rPr lang="en-US" altLang="zh-CN"/>
              <a:t>name</a:t>
            </a:r>
            <a:r>
              <a:rPr lang="zh-CN" altLang="en-US"/>
              <a:t>、</a:t>
            </a:r>
            <a:r>
              <a:rPr lang="en-US" altLang="zh-CN"/>
              <a:t>value</a:t>
            </a:r>
            <a:r>
              <a:rPr lang="zh-CN" altLang="en-US"/>
              <a:t>、有效日期和路径</a:t>
            </a:r>
            <a:r>
              <a:rPr lang="en-US" altLang="zh-CN"/>
              <a:t>",</a:t>
            </a:r>
            <a:r>
              <a:rPr lang="zh-CN" altLang="en-US"/>
              <a:t>下面来讲一下怎么操作</a:t>
            </a:r>
            <a:r>
              <a:rPr lang="en-US" altLang="zh-CN"/>
              <a:t>Cookies</a:t>
            </a:r>
            <a:endParaRPr lang="zh-CN" altLang="en-US"/>
          </a:p>
        </p:txBody>
      </p:sp>
    </p:spTree>
  </p:cSld>
  <p:clrMapOvr>
    <a:masterClrMapping/>
  </p:clrMapOvr>
  <p:transition>
    <p:cove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灯片编号占位符 3"/>
          <p:cNvSpPr>
            <a:spLocks noGrp="1"/>
          </p:cNvSpPr>
          <p:nvPr>
            <p:ph type="sldNum" sz="quarter" idx="10"/>
          </p:nvPr>
        </p:nvSpPr>
        <p:spPr>
          <a:noFill/>
        </p:spPr>
        <p:txBody>
          <a:bodyPr/>
          <a:lstStyle/>
          <a:p>
            <a:fld id="{082E5F81-DC21-4DCC-8893-5A9E7A7768CC}" type="slidenum">
              <a:rPr lang="zh-CN" altLang="en-US" smtClean="0">
                <a:latin typeface="Arial" charset="0"/>
                <a:ea typeface="宋体" charset="-122"/>
              </a:rPr>
              <a:pPr/>
              <a:t>92</a:t>
            </a:fld>
            <a:endParaRPr lang="en-US" altLang="zh-CN">
              <a:latin typeface="Arial" charset="0"/>
              <a:ea typeface="宋体" charset="-122"/>
            </a:endParaRPr>
          </a:p>
        </p:txBody>
      </p:sp>
      <p:sp>
        <p:nvSpPr>
          <p:cNvPr id="165890" name="日期占位符 4"/>
          <p:cNvSpPr>
            <a:spLocks noGrp="1"/>
          </p:cNvSpPr>
          <p:nvPr>
            <p:ph type="dt" sz="quarter" idx="11"/>
          </p:nvPr>
        </p:nvSpPr>
        <p:spPr>
          <a:noFill/>
          <a:ln>
            <a:miter lim="800000"/>
            <a:headEnd/>
            <a:tailEnd/>
          </a:ln>
        </p:spPr>
        <p:txBody>
          <a:bodyPr/>
          <a:lstStyle/>
          <a:p>
            <a:fld id="{E393A4E6-E0F3-4BEB-9FEF-58F10D3B36F9}"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65891" name="Rectangle 2"/>
          <p:cNvSpPr>
            <a:spLocks noGrp="1" noChangeArrowheads="1"/>
          </p:cNvSpPr>
          <p:nvPr>
            <p:ph type="body" idx="1"/>
          </p:nvPr>
        </p:nvSpPr>
        <p:spPr>
          <a:xfrm>
            <a:off x="179388" y="1125538"/>
            <a:ext cx="8640762" cy="5510212"/>
          </a:xfrm>
        </p:spPr>
        <p:txBody>
          <a:bodyPr/>
          <a:lstStyle/>
          <a:p>
            <a:pPr eaLnBrk="1" hangingPunct="1">
              <a:spcBef>
                <a:spcPct val="0"/>
              </a:spcBef>
              <a:buFont typeface="Wingdings" pitchFamily="2" charset="2"/>
              <a:buNone/>
            </a:pPr>
            <a:r>
              <a:rPr lang="en-US" altLang="zh-CN" sz="2000" b="1">
                <a:solidFill>
                  <a:schemeClr val="accent2"/>
                </a:solidFill>
              </a:rPr>
              <a:t>// </a:t>
            </a:r>
            <a:r>
              <a:rPr lang="zh-CN" altLang="en-US" sz="2000" b="1">
                <a:solidFill>
                  <a:schemeClr val="accent2"/>
                </a:solidFill>
              </a:rPr>
              <a:t>得到当前页面下所有的</a:t>
            </a:r>
            <a:r>
              <a:rPr lang="en-US" altLang="zh-CN" sz="2000" b="1">
                <a:solidFill>
                  <a:schemeClr val="accent2"/>
                </a:solidFill>
              </a:rPr>
              <a:t>cookies</a:t>
            </a:r>
            <a:r>
              <a:rPr lang="zh-CN" altLang="en-US" sz="2000" b="1">
                <a:solidFill>
                  <a:schemeClr val="accent2"/>
                </a:solidFill>
              </a:rPr>
              <a:t>，并且输出它们的所在域、</a:t>
            </a:r>
            <a:r>
              <a:rPr lang="en-US" altLang="zh-CN" sz="2000" b="1">
                <a:solidFill>
                  <a:schemeClr val="accent2"/>
                </a:solidFill>
              </a:rPr>
              <a:t>name</a:t>
            </a:r>
            <a:r>
              <a:rPr lang="zh-CN" altLang="en-US" sz="2000" b="1">
                <a:solidFill>
                  <a:schemeClr val="accent2"/>
                </a:solidFill>
              </a:rPr>
              <a:t>、</a:t>
            </a:r>
            <a:r>
              <a:rPr lang="en-US" altLang="zh-CN" sz="2000" b="1">
                <a:solidFill>
                  <a:schemeClr val="accent2"/>
                </a:solidFill>
              </a:rPr>
              <a:t>value</a:t>
            </a:r>
            <a:r>
              <a:rPr lang="zh-CN" altLang="en-US" sz="2000" b="1">
                <a:solidFill>
                  <a:schemeClr val="accent2"/>
                </a:solidFill>
              </a:rPr>
              <a:t>、有效日期和路径</a:t>
            </a:r>
          </a:p>
          <a:p>
            <a:pPr eaLnBrk="1" hangingPunct="1">
              <a:spcBef>
                <a:spcPct val="0"/>
              </a:spcBef>
              <a:buFont typeface="Wingdings" pitchFamily="2" charset="2"/>
              <a:buNone/>
            </a:pPr>
            <a:r>
              <a:rPr lang="en-US" altLang="zh-CN" sz="2000" b="1">
                <a:solidFill>
                  <a:srgbClr val="0000CC"/>
                </a:solidFill>
              </a:rPr>
              <a:t>Set&lt;Cookie&gt; cookies = dr.manage().getCookies();</a:t>
            </a:r>
          </a:p>
          <a:p>
            <a:pPr eaLnBrk="1" hangingPunct="1">
              <a:spcBef>
                <a:spcPct val="0"/>
              </a:spcBef>
              <a:buFont typeface="Wingdings" pitchFamily="2" charset="2"/>
              <a:buNone/>
            </a:pPr>
            <a:r>
              <a:rPr lang="en-US" altLang="zh-CN" sz="2000" b="1"/>
              <a:t>System.out.println(String.format("Domain -&gt; name -&gt; value -&gt; expiry -&gt; path"));</a:t>
            </a:r>
          </a:p>
          <a:p>
            <a:pPr eaLnBrk="1" hangingPunct="1">
              <a:spcBef>
                <a:spcPct val="0"/>
              </a:spcBef>
              <a:buFont typeface="Wingdings" pitchFamily="2" charset="2"/>
              <a:buNone/>
            </a:pPr>
            <a:r>
              <a:rPr lang="en-US" altLang="zh-CN" sz="2000" b="1"/>
              <a:t>for (Cookie c : cookies)</a:t>
            </a:r>
          </a:p>
          <a:p>
            <a:pPr eaLnBrk="1" hangingPunct="1">
              <a:spcBef>
                <a:spcPct val="0"/>
              </a:spcBef>
              <a:buFont typeface="Wingdings" pitchFamily="2" charset="2"/>
              <a:buNone/>
            </a:pPr>
            <a:r>
              <a:rPr lang="en-US" altLang="zh-CN" sz="2000" b="1"/>
              <a:t>		System.out.println(String.format("%s -&gt; %s -&gt; %s -&gt; %s -&gt; %s",</a:t>
            </a:r>
          </a:p>
          <a:p>
            <a:pPr eaLnBrk="1" hangingPunct="1">
              <a:spcBef>
                <a:spcPct val="0"/>
              </a:spcBef>
              <a:buFont typeface="Wingdings" pitchFamily="2" charset="2"/>
              <a:buNone/>
            </a:pPr>
            <a:r>
              <a:rPr lang="en-US" altLang="zh-CN" sz="2000" b="1">
                <a:solidFill>
                  <a:srgbClr val="0000CC"/>
                </a:solidFill>
              </a:rPr>
              <a:t>c.getDomain(), c.getName(), c.getValue(), c.getExpiry(),c.getPath(</a:t>
            </a:r>
            <a:r>
              <a:rPr lang="en-US" altLang="zh-CN" sz="2000" b="1"/>
              <a:t>)));</a:t>
            </a:r>
          </a:p>
          <a:p>
            <a:pPr eaLnBrk="1" hangingPunct="1">
              <a:spcBef>
                <a:spcPct val="0"/>
              </a:spcBef>
              <a:buFont typeface="Wingdings" pitchFamily="2" charset="2"/>
              <a:buNone/>
            </a:pPr>
            <a:r>
              <a:rPr lang="en-US" altLang="zh-CN" sz="2000" b="1">
                <a:solidFill>
                  <a:schemeClr val="accent2"/>
                </a:solidFill>
              </a:rPr>
              <a:t>// </a:t>
            </a:r>
            <a:r>
              <a:rPr lang="zh-CN" altLang="en-US" sz="2000" b="1">
                <a:solidFill>
                  <a:schemeClr val="accent2"/>
                </a:solidFill>
              </a:rPr>
              <a:t>第一种通过</a:t>
            </a:r>
            <a:r>
              <a:rPr lang="en-US" altLang="zh-CN" sz="2000" b="1">
                <a:solidFill>
                  <a:schemeClr val="accent2"/>
                </a:solidFill>
              </a:rPr>
              <a:t>cookie</a:t>
            </a:r>
            <a:r>
              <a:rPr lang="zh-CN" altLang="en-US" sz="2000" b="1">
                <a:solidFill>
                  <a:schemeClr val="accent2"/>
                </a:solidFill>
              </a:rPr>
              <a:t>的</a:t>
            </a:r>
            <a:r>
              <a:rPr lang="en-US" altLang="zh-CN" sz="2000" b="1">
                <a:solidFill>
                  <a:schemeClr val="accent2"/>
                </a:solidFill>
              </a:rPr>
              <a:t>name</a:t>
            </a:r>
          </a:p>
          <a:p>
            <a:pPr eaLnBrk="1" hangingPunct="1">
              <a:spcBef>
                <a:spcPct val="0"/>
              </a:spcBef>
              <a:buFont typeface="Wingdings" pitchFamily="2" charset="2"/>
              <a:buNone/>
            </a:pPr>
            <a:r>
              <a:rPr lang="en-US" altLang="zh-CN" sz="2000" b="1">
                <a:solidFill>
                  <a:srgbClr val="0000CC"/>
                </a:solidFill>
              </a:rPr>
              <a:t>dr.manage().deleteCookieNamed("CookieName");</a:t>
            </a:r>
          </a:p>
          <a:p>
            <a:pPr eaLnBrk="1" hangingPunct="1">
              <a:spcBef>
                <a:spcPct val="0"/>
              </a:spcBef>
              <a:buFont typeface="Wingdings" pitchFamily="2" charset="2"/>
              <a:buNone/>
            </a:pPr>
            <a:r>
              <a:rPr lang="en-US" altLang="zh-CN" sz="2000" b="1">
                <a:solidFill>
                  <a:schemeClr val="accent2"/>
                </a:solidFill>
              </a:rPr>
              <a:t>// </a:t>
            </a:r>
            <a:r>
              <a:rPr lang="zh-CN" altLang="en-US" sz="2000" b="1">
                <a:solidFill>
                  <a:schemeClr val="accent2"/>
                </a:solidFill>
              </a:rPr>
              <a:t>第二种全部删除</a:t>
            </a:r>
          </a:p>
          <a:p>
            <a:pPr eaLnBrk="1" hangingPunct="1">
              <a:spcBef>
                <a:spcPct val="0"/>
              </a:spcBef>
              <a:buFont typeface="Wingdings" pitchFamily="2" charset="2"/>
              <a:buNone/>
            </a:pPr>
            <a:r>
              <a:rPr lang="en-US" altLang="zh-CN" sz="2000" b="1">
                <a:solidFill>
                  <a:srgbClr val="0000CC"/>
                </a:solidFill>
              </a:rPr>
              <a:t>dr.manage().deleteAllCookies();</a:t>
            </a:r>
            <a:endParaRPr lang="en-US" altLang="zh-CN" sz="2000" b="1"/>
          </a:p>
        </p:txBody>
      </p:sp>
      <p:sp>
        <p:nvSpPr>
          <p:cNvPr id="165892" name="Rectangle 3"/>
          <p:cNvSpPr>
            <a:spLocks noGrp="1" noChangeArrowheads="1"/>
          </p:cNvSpPr>
          <p:nvPr>
            <p:ph type="title"/>
          </p:nvPr>
        </p:nvSpPr>
        <p:spPr/>
        <p:txBody>
          <a:bodyPr/>
          <a:lstStyle/>
          <a:p>
            <a:pPr eaLnBrk="1" hangingPunct="1"/>
            <a:r>
              <a:rPr lang="zh-CN" altLang="en-US"/>
              <a:t>6.操作Cookies</a:t>
            </a:r>
            <a:endParaRPr lang="en-US" altLang="zh-CN"/>
          </a:p>
        </p:txBody>
      </p:sp>
    </p:spTree>
  </p:cSld>
  <p:clrMapOvr>
    <a:masterClrMapping/>
  </p:clrMapOvr>
  <p:transition>
    <p:cove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灯片编号占位符 3"/>
          <p:cNvSpPr>
            <a:spLocks noGrp="1"/>
          </p:cNvSpPr>
          <p:nvPr>
            <p:ph type="sldNum" sz="quarter" idx="10"/>
          </p:nvPr>
        </p:nvSpPr>
        <p:spPr>
          <a:noFill/>
        </p:spPr>
        <p:txBody>
          <a:bodyPr/>
          <a:lstStyle/>
          <a:p>
            <a:fld id="{CEA41E27-2ABD-4BB3-9C5D-170CF0D0A14A}" type="slidenum">
              <a:rPr lang="zh-CN" altLang="en-US" smtClean="0">
                <a:latin typeface="Arial" charset="0"/>
                <a:ea typeface="宋体" charset="-122"/>
              </a:rPr>
              <a:pPr/>
              <a:t>93</a:t>
            </a:fld>
            <a:endParaRPr lang="en-US" altLang="zh-CN">
              <a:latin typeface="Arial" charset="0"/>
              <a:ea typeface="宋体" charset="-122"/>
            </a:endParaRPr>
          </a:p>
        </p:txBody>
      </p:sp>
      <p:sp>
        <p:nvSpPr>
          <p:cNvPr id="179202" name="日期占位符 4"/>
          <p:cNvSpPr>
            <a:spLocks noGrp="1"/>
          </p:cNvSpPr>
          <p:nvPr>
            <p:ph type="dt" sz="quarter" idx="11"/>
          </p:nvPr>
        </p:nvSpPr>
        <p:spPr>
          <a:noFill/>
          <a:ln>
            <a:miter lim="800000"/>
            <a:headEnd/>
            <a:tailEnd/>
          </a:ln>
        </p:spPr>
        <p:txBody>
          <a:bodyPr/>
          <a:lstStyle/>
          <a:p>
            <a:fld id="{B4BC16B5-C6A3-46F8-9AED-3FB5FCE8B2EE}"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79203" name="Rectangle 2"/>
          <p:cNvSpPr>
            <a:spLocks noGrp="1" noChangeArrowheads="1"/>
          </p:cNvSpPr>
          <p:nvPr>
            <p:ph type="title"/>
          </p:nvPr>
        </p:nvSpPr>
        <p:spPr/>
        <p:txBody>
          <a:bodyPr/>
          <a:lstStyle/>
          <a:p>
            <a:pPr eaLnBrk="1" hangingPunct="1"/>
            <a:r>
              <a:rPr lang="en-US" altLang="zh-CN"/>
              <a:t>selenium</a:t>
            </a:r>
            <a:r>
              <a:rPr lang="zh-CN" altLang="en-US"/>
              <a:t>进阶</a:t>
            </a:r>
          </a:p>
        </p:txBody>
      </p:sp>
      <p:sp>
        <p:nvSpPr>
          <p:cNvPr id="587779" name="Rectangle 3"/>
          <p:cNvSpPr>
            <a:spLocks noGrp="1" noChangeArrowheads="1"/>
          </p:cNvSpPr>
          <p:nvPr>
            <p:ph type="body" idx="1"/>
          </p:nvPr>
        </p:nvSpPr>
        <p:spPr/>
        <p:txBody>
          <a:bodyPr/>
          <a:lstStyle/>
          <a:p>
            <a:pPr eaLnBrk="1" hangingPunct="1"/>
            <a:r>
              <a:rPr lang="zh-CN" altLang="en-US" sz="3600"/>
              <a:t>如何等待页面元素加载完成 </a:t>
            </a:r>
          </a:p>
          <a:p>
            <a:pPr eaLnBrk="1" hangingPunct="1"/>
            <a:r>
              <a:rPr lang="zh-CN" altLang="en-US" sz="3600"/>
              <a:t>利用</a:t>
            </a:r>
            <a:r>
              <a:rPr lang="en-US" altLang="zh-CN" sz="3600"/>
              <a:t>selenium-webdriver</a:t>
            </a:r>
            <a:r>
              <a:rPr lang="zh-CN" altLang="en-US" sz="3600"/>
              <a:t>截图</a:t>
            </a:r>
          </a:p>
          <a:p>
            <a:pPr lvl="1" eaLnBrk="1" hangingPunct="1">
              <a:buFont typeface="Wingdings" pitchFamily="2" charset="2"/>
              <a:buNone/>
            </a:pPr>
            <a:endParaRPr lang="zh-CN" altLang="en-US"/>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animEffect transition="in" filter="slide(fromBottom)">
                                      <p:cBhvr>
                                        <p:cTn id="7" dur="500"/>
                                        <p:tgtEl>
                                          <p:spTgt spid="587779">
                                            <p:txEl>
                                              <p:pRg st="0" end="0"/>
                                            </p:txEl>
                                          </p:spTgt>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animEffect transition="in" filter="slide(fromBottom)">
                                      <p:cBhvr>
                                        <p:cTn id="11" dur="500"/>
                                        <p:tgtEl>
                                          <p:spTgt spid="5877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灯片编号占位符 3"/>
          <p:cNvSpPr>
            <a:spLocks noGrp="1"/>
          </p:cNvSpPr>
          <p:nvPr>
            <p:ph type="sldNum" sz="quarter" idx="10"/>
          </p:nvPr>
        </p:nvSpPr>
        <p:spPr>
          <a:noFill/>
        </p:spPr>
        <p:txBody>
          <a:bodyPr/>
          <a:lstStyle/>
          <a:p>
            <a:fld id="{3B1842CF-F12E-4158-BCB5-7CBB30530541}" type="slidenum">
              <a:rPr lang="zh-CN" altLang="en-US" smtClean="0">
                <a:latin typeface="Arial" charset="0"/>
                <a:ea typeface="宋体" charset="-122"/>
              </a:rPr>
              <a:pPr/>
              <a:t>94</a:t>
            </a:fld>
            <a:endParaRPr lang="en-US" altLang="zh-CN">
              <a:latin typeface="Arial" charset="0"/>
              <a:ea typeface="宋体" charset="-122"/>
            </a:endParaRPr>
          </a:p>
        </p:txBody>
      </p:sp>
      <p:sp>
        <p:nvSpPr>
          <p:cNvPr id="180226" name="日期占位符 4"/>
          <p:cNvSpPr>
            <a:spLocks noGrp="1"/>
          </p:cNvSpPr>
          <p:nvPr>
            <p:ph type="dt" sz="quarter" idx="11"/>
          </p:nvPr>
        </p:nvSpPr>
        <p:spPr>
          <a:noFill/>
          <a:ln>
            <a:miter lim="800000"/>
            <a:headEnd/>
            <a:tailEnd/>
          </a:ln>
        </p:spPr>
        <p:txBody>
          <a:bodyPr/>
          <a:lstStyle/>
          <a:p>
            <a:fld id="{79E1412C-913E-46DA-BADB-32DDC8A961FF}"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80227" name="Rectangle 2"/>
          <p:cNvSpPr>
            <a:spLocks noGrp="1" noChangeArrowheads="1"/>
          </p:cNvSpPr>
          <p:nvPr>
            <p:ph type="title"/>
          </p:nvPr>
        </p:nvSpPr>
        <p:spPr/>
        <p:txBody>
          <a:bodyPr/>
          <a:lstStyle/>
          <a:p>
            <a:pPr eaLnBrk="1" hangingPunct="1"/>
            <a:r>
              <a:rPr lang="zh-CN" altLang="en-US" sz="4000"/>
              <a:t>1.如何等待页面元素加载完成</a:t>
            </a:r>
            <a:r>
              <a:rPr lang="zh-CN" altLang="en-US"/>
              <a:t> </a:t>
            </a:r>
          </a:p>
        </p:txBody>
      </p:sp>
      <p:sp>
        <p:nvSpPr>
          <p:cNvPr id="588803" name="Rectangle 3"/>
          <p:cNvSpPr>
            <a:spLocks noGrp="1" noChangeArrowheads="1"/>
          </p:cNvSpPr>
          <p:nvPr>
            <p:ph type="body" idx="1"/>
          </p:nvPr>
        </p:nvSpPr>
        <p:spPr>
          <a:xfrm>
            <a:off x="863600" y="1125538"/>
            <a:ext cx="8064500" cy="4751387"/>
          </a:xfrm>
        </p:spPr>
        <p:txBody>
          <a:bodyPr/>
          <a:lstStyle/>
          <a:p>
            <a:pPr eaLnBrk="1" hangingPunct="1"/>
            <a:r>
              <a:rPr lang="en-US" altLang="zh-CN"/>
              <a:t>web</a:t>
            </a:r>
            <a:r>
              <a:rPr lang="zh-CN" altLang="en-US"/>
              <a:t>的自动化测试中经常会遇到这样一种情况：当程序执行时需要页面某个元素，而此时这个元素还未加载完成，这时程序就会报错 </a:t>
            </a:r>
          </a:p>
          <a:p>
            <a:pPr eaLnBrk="1" hangingPunct="1"/>
            <a:r>
              <a:rPr lang="zh-CN" altLang="en-US"/>
              <a:t>等待元素出现后再进行对这个元素的操作</a:t>
            </a:r>
          </a:p>
          <a:p>
            <a:pPr eaLnBrk="1" hangingPunct="1"/>
            <a:r>
              <a:rPr lang="zh-CN" altLang="en-US"/>
              <a:t>在</a:t>
            </a:r>
            <a:r>
              <a:rPr lang="en-US" altLang="zh-CN"/>
              <a:t>selenium-webdriver</a:t>
            </a:r>
            <a:r>
              <a:rPr lang="zh-CN" altLang="en-US"/>
              <a:t>中我们用两种方式进行等待：</a:t>
            </a:r>
          </a:p>
          <a:p>
            <a:pPr lvl="1" eaLnBrk="1" hangingPunct="1"/>
            <a:r>
              <a:rPr lang="zh-CN" altLang="en-US"/>
              <a:t>显式等待</a:t>
            </a:r>
          </a:p>
          <a:p>
            <a:pPr lvl="1" eaLnBrk="1" hangingPunct="1"/>
            <a:r>
              <a:rPr lang="zh-CN" altLang="en-US"/>
              <a:t>隐式等待</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88803">
                                            <p:txEl>
                                              <p:pRg st="0" end="0"/>
                                            </p:txEl>
                                          </p:spTgt>
                                        </p:tgtEl>
                                        <p:attrNameLst>
                                          <p:attrName>style.visibility</p:attrName>
                                        </p:attrNameLst>
                                      </p:cBhvr>
                                      <p:to>
                                        <p:strVal val="visible"/>
                                      </p:to>
                                    </p:set>
                                    <p:animEffect transition="in" filter="slide(fromBottom)">
                                      <p:cBhvr>
                                        <p:cTn id="7" dur="500"/>
                                        <p:tgtEl>
                                          <p:spTgt spid="588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88803">
                                            <p:txEl>
                                              <p:pRg st="1" end="1"/>
                                            </p:txEl>
                                          </p:spTgt>
                                        </p:tgtEl>
                                        <p:attrNameLst>
                                          <p:attrName>style.visibility</p:attrName>
                                        </p:attrNameLst>
                                      </p:cBhvr>
                                      <p:to>
                                        <p:strVal val="visible"/>
                                      </p:to>
                                    </p:set>
                                    <p:animEffect transition="in" filter="slide(fromBottom)">
                                      <p:cBhvr>
                                        <p:cTn id="12" dur="500"/>
                                        <p:tgtEl>
                                          <p:spTgt spid="5888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88803">
                                            <p:txEl>
                                              <p:pRg st="2" end="2"/>
                                            </p:txEl>
                                          </p:spTgt>
                                        </p:tgtEl>
                                        <p:attrNameLst>
                                          <p:attrName>style.visibility</p:attrName>
                                        </p:attrNameLst>
                                      </p:cBhvr>
                                      <p:to>
                                        <p:strVal val="visible"/>
                                      </p:to>
                                    </p:set>
                                    <p:animEffect transition="in" filter="slide(fromBottom)">
                                      <p:cBhvr>
                                        <p:cTn id="17" dur="500"/>
                                        <p:tgtEl>
                                          <p:spTgt spid="5888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588803">
                                            <p:txEl>
                                              <p:pRg st="3" end="3"/>
                                            </p:txEl>
                                          </p:spTgt>
                                        </p:tgtEl>
                                        <p:attrNameLst>
                                          <p:attrName>style.visibility</p:attrName>
                                        </p:attrNameLst>
                                      </p:cBhvr>
                                      <p:to>
                                        <p:strVal val="visible"/>
                                      </p:to>
                                    </p:set>
                                    <p:animEffect transition="in" filter="slide(fromBottom)">
                                      <p:cBhvr>
                                        <p:cTn id="22" dur="500"/>
                                        <p:tgtEl>
                                          <p:spTgt spid="5888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588803">
                                            <p:txEl>
                                              <p:pRg st="4" end="4"/>
                                            </p:txEl>
                                          </p:spTgt>
                                        </p:tgtEl>
                                        <p:attrNameLst>
                                          <p:attrName>style.visibility</p:attrName>
                                        </p:attrNameLst>
                                      </p:cBhvr>
                                      <p:to>
                                        <p:strVal val="visible"/>
                                      </p:to>
                                    </p:set>
                                    <p:animEffect transition="in" filter="slide(fromBottom)">
                                      <p:cBhvr>
                                        <p:cTn id="27" dur="500"/>
                                        <p:tgtEl>
                                          <p:spTgt spid="588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灯片编号占位符 3"/>
          <p:cNvSpPr>
            <a:spLocks noGrp="1"/>
          </p:cNvSpPr>
          <p:nvPr>
            <p:ph type="sldNum" sz="quarter" idx="10"/>
          </p:nvPr>
        </p:nvSpPr>
        <p:spPr>
          <a:noFill/>
        </p:spPr>
        <p:txBody>
          <a:bodyPr/>
          <a:lstStyle/>
          <a:p>
            <a:fld id="{DA556CE9-8FBA-488A-9DD3-F30E04FE9136}" type="slidenum">
              <a:rPr lang="zh-CN" altLang="en-US" smtClean="0">
                <a:latin typeface="Arial" charset="0"/>
                <a:ea typeface="宋体" charset="-122"/>
              </a:rPr>
              <a:pPr/>
              <a:t>95</a:t>
            </a:fld>
            <a:endParaRPr lang="en-US" altLang="zh-CN">
              <a:latin typeface="Arial" charset="0"/>
              <a:ea typeface="宋体" charset="-122"/>
            </a:endParaRPr>
          </a:p>
        </p:txBody>
      </p:sp>
      <p:sp>
        <p:nvSpPr>
          <p:cNvPr id="181250" name="日期占位符 4"/>
          <p:cNvSpPr>
            <a:spLocks noGrp="1"/>
          </p:cNvSpPr>
          <p:nvPr>
            <p:ph type="dt" sz="quarter" idx="11"/>
          </p:nvPr>
        </p:nvSpPr>
        <p:spPr>
          <a:noFill/>
          <a:ln>
            <a:miter lim="800000"/>
            <a:headEnd/>
            <a:tailEnd/>
          </a:ln>
        </p:spPr>
        <p:txBody>
          <a:bodyPr/>
          <a:lstStyle/>
          <a:p>
            <a:fld id="{BB7DA9B6-588A-42D9-B5E9-663DA1915634}"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81251" name="Rectangle 2"/>
          <p:cNvSpPr>
            <a:spLocks noGrp="1" noChangeArrowheads="1"/>
          </p:cNvSpPr>
          <p:nvPr>
            <p:ph type="title"/>
          </p:nvPr>
        </p:nvSpPr>
        <p:spPr/>
        <p:txBody>
          <a:bodyPr/>
          <a:lstStyle/>
          <a:p>
            <a:pPr eaLnBrk="1" hangingPunct="1"/>
            <a:r>
              <a:rPr lang="zh-CN" altLang="en-US"/>
              <a:t>显式等待</a:t>
            </a:r>
          </a:p>
        </p:txBody>
      </p:sp>
      <p:sp>
        <p:nvSpPr>
          <p:cNvPr id="589827" name="Rectangle 3"/>
          <p:cNvSpPr>
            <a:spLocks noGrp="1" noChangeArrowheads="1"/>
          </p:cNvSpPr>
          <p:nvPr>
            <p:ph type="body" idx="1"/>
          </p:nvPr>
        </p:nvSpPr>
        <p:spPr>
          <a:xfrm>
            <a:off x="250825" y="944563"/>
            <a:ext cx="8677275" cy="5580062"/>
          </a:xfrm>
        </p:spPr>
        <p:txBody>
          <a:bodyPr/>
          <a:lstStyle/>
          <a:p>
            <a:pPr eaLnBrk="1" hangingPunct="1"/>
            <a:r>
              <a:rPr lang="zh-CN" altLang="en-US"/>
              <a:t>显式等待是指在代码进行下一步操作之前等待某一个条件的发生</a:t>
            </a:r>
          </a:p>
          <a:p>
            <a:pPr eaLnBrk="1" hangingPunct="1"/>
            <a:r>
              <a:rPr lang="zh-CN" altLang="en-US"/>
              <a:t>最不好的情况是使用</a:t>
            </a:r>
            <a:r>
              <a:rPr lang="en-US" altLang="zh-CN"/>
              <a:t>Thread.sleep()</a:t>
            </a:r>
            <a:r>
              <a:rPr lang="zh-CN" altLang="en-US"/>
              <a:t>去设置一段确认的时间去等待</a:t>
            </a:r>
          </a:p>
          <a:p>
            <a:pPr eaLnBrk="1" hangingPunct="1"/>
            <a:r>
              <a:rPr lang="zh-CN" altLang="en-US"/>
              <a:t>因为一个元素的加载时间有长有短，在设置</a:t>
            </a:r>
            <a:r>
              <a:rPr lang="en-US" altLang="zh-CN"/>
              <a:t>sleep</a:t>
            </a:r>
            <a:r>
              <a:rPr lang="zh-CN" altLang="en-US"/>
              <a:t>的时间之前要自己把握长短，太短容易超时，太长浪费时间</a:t>
            </a:r>
          </a:p>
          <a:p>
            <a:pPr eaLnBrk="1" hangingPunct="1"/>
            <a:r>
              <a:rPr lang="en-US" altLang="zh-CN"/>
              <a:t>selenium </a:t>
            </a:r>
            <a:r>
              <a:rPr lang="zh-CN" altLang="en-US"/>
              <a:t>提供了帮助等待正好需要的时间</a:t>
            </a:r>
          </a:p>
          <a:p>
            <a:pPr lvl="1" eaLnBrk="1" hangingPunct="1"/>
            <a:r>
              <a:rPr lang="en-US" altLang="zh-CN" sz="2400"/>
              <a:t>WebDriverWait</a:t>
            </a:r>
            <a:r>
              <a:rPr lang="zh-CN" altLang="en-US" sz="2400"/>
              <a:t>类</a:t>
            </a:r>
          </a:p>
          <a:p>
            <a:pPr lvl="1" eaLnBrk="1" hangingPunct="1"/>
            <a:r>
              <a:rPr lang="en-US" altLang="zh-CN" sz="2400"/>
              <a:t>ExpectedCondition</a:t>
            </a:r>
            <a:r>
              <a:rPr lang="zh-CN" altLang="en-US" sz="2400"/>
              <a:t>接口</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89827">
                                            <p:txEl>
                                              <p:pRg st="0" end="0"/>
                                            </p:txEl>
                                          </p:spTgt>
                                        </p:tgtEl>
                                        <p:attrNameLst>
                                          <p:attrName>style.visibility</p:attrName>
                                        </p:attrNameLst>
                                      </p:cBhvr>
                                      <p:to>
                                        <p:strVal val="visible"/>
                                      </p:to>
                                    </p:set>
                                    <p:animEffect transition="in" filter="slide(fromBottom)">
                                      <p:cBhvr>
                                        <p:cTn id="7" dur="500"/>
                                        <p:tgtEl>
                                          <p:spTgt spid="5898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89827">
                                            <p:txEl>
                                              <p:pRg st="1" end="1"/>
                                            </p:txEl>
                                          </p:spTgt>
                                        </p:tgtEl>
                                        <p:attrNameLst>
                                          <p:attrName>style.visibility</p:attrName>
                                        </p:attrNameLst>
                                      </p:cBhvr>
                                      <p:to>
                                        <p:strVal val="visible"/>
                                      </p:to>
                                    </p:set>
                                    <p:animEffect transition="in" filter="slide(fromBottom)">
                                      <p:cBhvr>
                                        <p:cTn id="12" dur="500"/>
                                        <p:tgtEl>
                                          <p:spTgt spid="5898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89827">
                                            <p:txEl>
                                              <p:pRg st="2" end="2"/>
                                            </p:txEl>
                                          </p:spTgt>
                                        </p:tgtEl>
                                        <p:attrNameLst>
                                          <p:attrName>style.visibility</p:attrName>
                                        </p:attrNameLst>
                                      </p:cBhvr>
                                      <p:to>
                                        <p:strVal val="visible"/>
                                      </p:to>
                                    </p:set>
                                    <p:animEffect transition="in" filter="slide(fromBottom)">
                                      <p:cBhvr>
                                        <p:cTn id="17" dur="500"/>
                                        <p:tgtEl>
                                          <p:spTgt spid="5898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589827">
                                            <p:txEl>
                                              <p:pRg st="3" end="3"/>
                                            </p:txEl>
                                          </p:spTgt>
                                        </p:tgtEl>
                                        <p:attrNameLst>
                                          <p:attrName>style.visibility</p:attrName>
                                        </p:attrNameLst>
                                      </p:cBhvr>
                                      <p:to>
                                        <p:strVal val="visible"/>
                                      </p:to>
                                    </p:set>
                                    <p:animEffect transition="in" filter="slide(fromBottom)">
                                      <p:cBhvr>
                                        <p:cTn id="22" dur="500"/>
                                        <p:tgtEl>
                                          <p:spTgt spid="5898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589827">
                                            <p:txEl>
                                              <p:pRg st="4" end="4"/>
                                            </p:txEl>
                                          </p:spTgt>
                                        </p:tgtEl>
                                        <p:attrNameLst>
                                          <p:attrName>style.visibility</p:attrName>
                                        </p:attrNameLst>
                                      </p:cBhvr>
                                      <p:to>
                                        <p:strVal val="visible"/>
                                      </p:to>
                                    </p:set>
                                    <p:animEffect transition="in" filter="slide(fromBottom)">
                                      <p:cBhvr>
                                        <p:cTn id="27" dur="500"/>
                                        <p:tgtEl>
                                          <p:spTgt spid="58982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589827">
                                            <p:txEl>
                                              <p:pRg st="5" end="5"/>
                                            </p:txEl>
                                          </p:spTgt>
                                        </p:tgtEl>
                                        <p:attrNameLst>
                                          <p:attrName>style.visibility</p:attrName>
                                        </p:attrNameLst>
                                      </p:cBhvr>
                                      <p:to>
                                        <p:strVal val="visible"/>
                                      </p:to>
                                    </p:set>
                                    <p:animEffect transition="in" filter="slide(fromBottom)">
                                      <p:cBhvr>
                                        <p:cTn id="32" dur="500"/>
                                        <p:tgtEl>
                                          <p:spTgt spid="5898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灯片编号占位符 3"/>
          <p:cNvSpPr>
            <a:spLocks noGrp="1"/>
          </p:cNvSpPr>
          <p:nvPr>
            <p:ph type="sldNum" sz="quarter" idx="10"/>
          </p:nvPr>
        </p:nvSpPr>
        <p:spPr>
          <a:noFill/>
        </p:spPr>
        <p:txBody>
          <a:bodyPr/>
          <a:lstStyle/>
          <a:p>
            <a:fld id="{0FFC0197-9973-4147-994C-2978ADC2A87F}" type="slidenum">
              <a:rPr lang="zh-CN" altLang="en-US" smtClean="0">
                <a:latin typeface="Arial" charset="0"/>
                <a:ea typeface="宋体" charset="-122"/>
              </a:rPr>
              <a:pPr/>
              <a:t>96</a:t>
            </a:fld>
            <a:endParaRPr lang="en-US" altLang="zh-CN">
              <a:latin typeface="Arial" charset="0"/>
              <a:ea typeface="宋体" charset="-122"/>
            </a:endParaRPr>
          </a:p>
        </p:txBody>
      </p:sp>
      <p:sp>
        <p:nvSpPr>
          <p:cNvPr id="182274" name="日期占位符 4"/>
          <p:cNvSpPr>
            <a:spLocks noGrp="1"/>
          </p:cNvSpPr>
          <p:nvPr>
            <p:ph type="dt" sz="quarter" idx="11"/>
          </p:nvPr>
        </p:nvSpPr>
        <p:spPr>
          <a:noFill/>
          <a:ln>
            <a:miter lim="800000"/>
            <a:headEnd/>
            <a:tailEnd/>
          </a:ln>
        </p:spPr>
        <p:txBody>
          <a:bodyPr/>
          <a:lstStyle/>
          <a:p>
            <a:fld id="{D800D5F2-C3BE-4465-8558-5C9CAC90BA76}"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82275" name="Rectangle 2"/>
          <p:cNvSpPr>
            <a:spLocks noGrp="1" noChangeArrowheads="1"/>
          </p:cNvSpPr>
          <p:nvPr>
            <p:ph type="title"/>
          </p:nvPr>
        </p:nvSpPr>
        <p:spPr/>
        <p:txBody>
          <a:bodyPr/>
          <a:lstStyle/>
          <a:p>
            <a:pPr eaLnBrk="1" hangingPunct="1"/>
            <a:r>
              <a:rPr lang="zh-CN" altLang="en-US"/>
              <a:t>实例</a:t>
            </a:r>
          </a:p>
        </p:txBody>
      </p:sp>
      <p:sp>
        <p:nvSpPr>
          <p:cNvPr id="182276" name="Rectangle 3"/>
          <p:cNvSpPr>
            <a:spLocks noGrp="1" noChangeArrowheads="1"/>
          </p:cNvSpPr>
          <p:nvPr>
            <p:ph type="body" idx="1"/>
          </p:nvPr>
        </p:nvSpPr>
        <p:spPr/>
        <p:txBody>
          <a:bodyPr/>
          <a:lstStyle/>
          <a:p>
            <a:pPr eaLnBrk="1" hangingPunct="1">
              <a:lnSpc>
                <a:spcPct val="120000"/>
              </a:lnSpc>
            </a:pPr>
            <a:r>
              <a:rPr lang="zh-CN" altLang="en-US"/>
              <a:t>下面的</a:t>
            </a:r>
            <a:r>
              <a:rPr lang="en-US" altLang="zh-CN"/>
              <a:t>html</a:t>
            </a:r>
            <a:r>
              <a:rPr lang="zh-CN" altLang="en-US"/>
              <a:t>代码实现了这样的一种效果：点击</a:t>
            </a:r>
            <a:r>
              <a:rPr lang="en-US" altLang="zh-CN"/>
              <a:t>click</a:t>
            </a:r>
            <a:r>
              <a:rPr lang="zh-CN" altLang="en-US"/>
              <a:t>按钮</a:t>
            </a:r>
            <a:r>
              <a:rPr lang="en-US" altLang="zh-CN"/>
              <a:t>5</a:t>
            </a:r>
            <a:r>
              <a:rPr lang="zh-CN" altLang="en-US"/>
              <a:t>秒钟后，页面上会出现一个红色的</a:t>
            </a:r>
            <a:r>
              <a:rPr lang="en-US" altLang="zh-CN"/>
              <a:t>div</a:t>
            </a:r>
            <a:r>
              <a:rPr lang="zh-CN" altLang="en-US"/>
              <a:t>块</a:t>
            </a:r>
          </a:p>
          <a:p>
            <a:pPr eaLnBrk="1" hangingPunct="1">
              <a:lnSpc>
                <a:spcPct val="120000"/>
              </a:lnSpc>
            </a:pPr>
            <a:r>
              <a:rPr lang="zh-CN" altLang="en-US"/>
              <a:t>需要写一段自动化脚本去捕获这个出现的</a:t>
            </a:r>
            <a:r>
              <a:rPr lang="en-US" altLang="zh-CN"/>
              <a:t>div</a:t>
            </a:r>
            <a:r>
              <a:rPr lang="zh-CN" altLang="en-US"/>
              <a:t>，然后高亮之 </a:t>
            </a:r>
          </a:p>
        </p:txBody>
      </p:sp>
    </p:spTree>
  </p:cSld>
  <p:clrMapOvr>
    <a:masterClrMapping/>
  </p:clrMapOvr>
  <p:transition>
    <p:cove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灯片编号占位符 3"/>
          <p:cNvSpPr>
            <a:spLocks noGrp="1"/>
          </p:cNvSpPr>
          <p:nvPr>
            <p:ph type="sldNum" sz="quarter" idx="10"/>
          </p:nvPr>
        </p:nvSpPr>
        <p:spPr>
          <a:noFill/>
        </p:spPr>
        <p:txBody>
          <a:bodyPr/>
          <a:lstStyle/>
          <a:p>
            <a:fld id="{31A6EC7E-5B56-4987-9505-AB65A83508D4}" type="slidenum">
              <a:rPr lang="zh-CN" altLang="en-US" smtClean="0">
                <a:latin typeface="Arial" charset="0"/>
                <a:ea typeface="宋体" charset="-122"/>
              </a:rPr>
              <a:pPr/>
              <a:t>97</a:t>
            </a:fld>
            <a:endParaRPr lang="en-US" altLang="zh-CN">
              <a:latin typeface="Arial" charset="0"/>
              <a:ea typeface="宋体" charset="-122"/>
            </a:endParaRPr>
          </a:p>
        </p:txBody>
      </p:sp>
      <p:sp>
        <p:nvSpPr>
          <p:cNvPr id="183298" name="日期占位符 4"/>
          <p:cNvSpPr>
            <a:spLocks noGrp="1"/>
          </p:cNvSpPr>
          <p:nvPr>
            <p:ph type="dt" sz="quarter" idx="11"/>
          </p:nvPr>
        </p:nvSpPr>
        <p:spPr>
          <a:noFill/>
          <a:ln>
            <a:miter lim="800000"/>
            <a:headEnd/>
            <a:tailEnd/>
          </a:ln>
        </p:spPr>
        <p:txBody>
          <a:bodyPr/>
          <a:lstStyle/>
          <a:p>
            <a:fld id="{779B4A6E-59D7-47FC-A424-3352527E1982}"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83299" name="Rectangle 2"/>
          <p:cNvSpPr>
            <a:spLocks noGrp="1" noChangeArrowheads="1"/>
          </p:cNvSpPr>
          <p:nvPr>
            <p:ph type="title"/>
          </p:nvPr>
        </p:nvSpPr>
        <p:spPr/>
        <p:txBody>
          <a:bodyPr/>
          <a:lstStyle/>
          <a:p>
            <a:pPr eaLnBrk="1" hangingPunct="1"/>
            <a:r>
              <a:rPr lang="zh-CN" altLang="en-US"/>
              <a:t>实例</a:t>
            </a:r>
          </a:p>
        </p:txBody>
      </p:sp>
      <p:sp>
        <p:nvSpPr>
          <p:cNvPr id="183300" name="Rectangle 3"/>
          <p:cNvSpPr>
            <a:spLocks noGrp="1" noChangeArrowheads="1"/>
          </p:cNvSpPr>
          <p:nvPr>
            <p:ph type="body" idx="1"/>
          </p:nvPr>
        </p:nvSpPr>
        <p:spPr>
          <a:xfrm>
            <a:off x="719138" y="981075"/>
            <a:ext cx="7916862" cy="5481638"/>
          </a:xfrm>
        </p:spPr>
        <p:txBody>
          <a:bodyPr/>
          <a:lstStyle/>
          <a:p>
            <a:pPr eaLnBrk="1" hangingPunct="1">
              <a:lnSpc>
                <a:spcPct val="80000"/>
              </a:lnSpc>
            </a:pPr>
            <a:r>
              <a:rPr lang="en-US" altLang="zh-CN" sz="1600" b="1" dirty="0"/>
              <a:t>&lt;html&gt;</a:t>
            </a:r>
          </a:p>
          <a:p>
            <a:pPr eaLnBrk="1" hangingPunct="1">
              <a:lnSpc>
                <a:spcPct val="80000"/>
              </a:lnSpc>
            </a:pPr>
            <a:r>
              <a:rPr lang="en-US" altLang="zh-CN" sz="1600" b="1" dirty="0"/>
              <a:t>    &lt;head&gt;</a:t>
            </a:r>
          </a:p>
          <a:p>
            <a:pPr eaLnBrk="1" hangingPunct="1">
              <a:lnSpc>
                <a:spcPct val="80000"/>
              </a:lnSpc>
            </a:pPr>
            <a:r>
              <a:rPr lang="en-US" altLang="zh-CN" sz="1600" b="1" dirty="0"/>
              <a:t>        &lt;title&gt;Set Timeout&lt;/title&gt;</a:t>
            </a:r>
          </a:p>
          <a:p>
            <a:pPr eaLnBrk="1" hangingPunct="1">
              <a:lnSpc>
                <a:spcPct val="80000"/>
              </a:lnSpc>
            </a:pPr>
            <a:r>
              <a:rPr lang="en-US" altLang="zh-CN" sz="1600" b="1" dirty="0"/>
              <a:t>        </a:t>
            </a:r>
            <a:r>
              <a:rPr lang="en-US" altLang="zh-CN" sz="1600" b="1" dirty="0">
                <a:solidFill>
                  <a:srgbClr val="3366FF"/>
                </a:solidFill>
              </a:rPr>
              <a:t>&lt;style&gt;</a:t>
            </a:r>
          </a:p>
          <a:p>
            <a:pPr eaLnBrk="1" hangingPunct="1">
              <a:lnSpc>
                <a:spcPct val="80000"/>
              </a:lnSpc>
            </a:pPr>
            <a:r>
              <a:rPr lang="en-US" altLang="zh-CN" sz="1600" b="1" dirty="0"/>
              <a:t>            </a:t>
            </a:r>
            <a:r>
              <a:rPr lang="en-US" altLang="zh-CN" sz="1600" b="1" i="1" dirty="0">
                <a:solidFill>
                  <a:srgbClr val="FF0000"/>
                </a:solidFill>
              </a:rPr>
              <a:t>.</a:t>
            </a:r>
            <a:r>
              <a:rPr lang="en-US" altLang="zh-CN" sz="1600" b="1" i="1" dirty="0" err="1">
                <a:solidFill>
                  <a:srgbClr val="FF0000"/>
                </a:solidFill>
              </a:rPr>
              <a:t>red_box</a:t>
            </a:r>
            <a:r>
              <a:rPr lang="en-US" altLang="zh-CN" sz="1600" b="1" dirty="0"/>
              <a:t> {background-color: </a:t>
            </a:r>
            <a:r>
              <a:rPr lang="en-US" altLang="zh-CN" sz="1600" b="1" i="1" dirty="0"/>
              <a:t>red</a:t>
            </a:r>
            <a:r>
              <a:rPr lang="en-US" altLang="zh-CN" sz="1600" b="1" dirty="0"/>
              <a:t>; width = 20%; height: </a:t>
            </a:r>
            <a:r>
              <a:rPr lang="en-US" altLang="zh-CN" sz="1600" b="1" i="1" dirty="0"/>
              <a:t>100px</a:t>
            </a:r>
            <a:r>
              <a:rPr lang="en-US" altLang="zh-CN" sz="1600" b="1" dirty="0"/>
              <a:t>; border: </a:t>
            </a:r>
            <a:r>
              <a:rPr lang="en-US" altLang="zh-CN" sz="1600" b="1" i="1" dirty="0"/>
              <a:t>none</a:t>
            </a:r>
            <a:r>
              <a:rPr lang="en-US" altLang="zh-CN" sz="1600" b="1" dirty="0"/>
              <a:t>;}</a:t>
            </a:r>
          </a:p>
          <a:p>
            <a:pPr eaLnBrk="1" hangingPunct="1">
              <a:lnSpc>
                <a:spcPct val="80000"/>
              </a:lnSpc>
            </a:pPr>
            <a:r>
              <a:rPr lang="en-US" altLang="zh-CN" sz="1600" b="1" dirty="0"/>
              <a:t>        </a:t>
            </a:r>
            <a:r>
              <a:rPr lang="en-US" altLang="zh-CN" sz="1600" b="1" dirty="0">
                <a:solidFill>
                  <a:srgbClr val="3366FF"/>
                </a:solidFill>
              </a:rPr>
              <a:t>&lt;/style&gt;</a:t>
            </a:r>
          </a:p>
          <a:p>
            <a:pPr eaLnBrk="1" hangingPunct="1">
              <a:lnSpc>
                <a:spcPct val="80000"/>
              </a:lnSpc>
            </a:pPr>
            <a:r>
              <a:rPr lang="en-US" altLang="zh-CN" sz="1600" b="1" dirty="0"/>
              <a:t>        </a:t>
            </a:r>
            <a:r>
              <a:rPr lang="en-US" altLang="zh-CN" sz="1600" b="1" dirty="0">
                <a:solidFill>
                  <a:schemeClr val="accent6">
                    <a:lumMod val="75000"/>
                  </a:schemeClr>
                </a:solidFill>
              </a:rPr>
              <a:t>&lt;script&gt;</a:t>
            </a:r>
          </a:p>
          <a:p>
            <a:pPr eaLnBrk="1" hangingPunct="1">
              <a:lnSpc>
                <a:spcPct val="80000"/>
              </a:lnSpc>
            </a:pPr>
            <a:r>
              <a:rPr lang="en-US" altLang="zh-CN" sz="1600" b="1" dirty="0">
                <a:solidFill>
                  <a:schemeClr val="accent6">
                    <a:lumMod val="75000"/>
                  </a:schemeClr>
                </a:solidFill>
              </a:rPr>
              <a:t>            function </a:t>
            </a:r>
            <a:r>
              <a:rPr lang="en-US" altLang="zh-CN" sz="1600" b="1" dirty="0" err="1">
                <a:solidFill>
                  <a:schemeClr val="accent6">
                    <a:lumMod val="75000"/>
                  </a:schemeClr>
                </a:solidFill>
              </a:rPr>
              <a:t>show_div</a:t>
            </a:r>
            <a:r>
              <a:rPr lang="en-US" altLang="zh-CN" sz="1600" b="1" dirty="0">
                <a:solidFill>
                  <a:schemeClr val="accent6">
                    <a:lumMod val="75000"/>
                  </a:schemeClr>
                </a:solidFill>
              </a:rPr>
              <a:t>(){</a:t>
            </a:r>
          </a:p>
          <a:p>
            <a:pPr eaLnBrk="1" hangingPunct="1">
              <a:lnSpc>
                <a:spcPct val="80000"/>
              </a:lnSpc>
            </a:pPr>
            <a:r>
              <a:rPr lang="en-US" altLang="zh-CN" sz="1600" b="1" dirty="0">
                <a:solidFill>
                  <a:schemeClr val="accent6">
                    <a:lumMod val="75000"/>
                  </a:schemeClr>
                </a:solidFill>
              </a:rPr>
              <a:t>                </a:t>
            </a:r>
            <a:r>
              <a:rPr lang="en-US" altLang="zh-CN" sz="1600" b="1" dirty="0" err="1">
                <a:solidFill>
                  <a:schemeClr val="accent6">
                    <a:lumMod val="75000"/>
                  </a:schemeClr>
                </a:solidFill>
              </a:rPr>
              <a:t>setTimeout</a:t>
            </a:r>
            <a:r>
              <a:rPr lang="en-US" altLang="zh-CN" sz="1600" b="1" dirty="0">
                <a:solidFill>
                  <a:schemeClr val="accent6">
                    <a:lumMod val="75000"/>
                  </a:schemeClr>
                </a:solidFill>
              </a:rPr>
              <a:t>("</a:t>
            </a:r>
            <a:r>
              <a:rPr lang="en-US" altLang="zh-CN" sz="1600" b="1" dirty="0" err="1">
                <a:solidFill>
                  <a:schemeClr val="accent6">
                    <a:lumMod val="75000"/>
                  </a:schemeClr>
                </a:solidFill>
              </a:rPr>
              <a:t>create_div</a:t>
            </a:r>
            <a:r>
              <a:rPr lang="en-US" altLang="zh-CN" sz="1600" b="1" dirty="0">
                <a:solidFill>
                  <a:schemeClr val="accent6">
                    <a:lumMod val="75000"/>
                  </a:schemeClr>
                </a:solidFill>
              </a:rPr>
              <a:t>()", 5000);</a:t>
            </a:r>
          </a:p>
          <a:p>
            <a:pPr eaLnBrk="1" hangingPunct="1">
              <a:lnSpc>
                <a:spcPct val="80000"/>
              </a:lnSpc>
            </a:pPr>
            <a:r>
              <a:rPr lang="en-US" altLang="zh-CN" sz="1600" b="1" dirty="0">
                <a:solidFill>
                  <a:schemeClr val="accent6">
                    <a:lumMod val="75000"/>
                  </a:schemeClr>
                </a:solidFill>
              </a:rPr>
              <a:t>            }</a:t>
            </a:r>
          </a:p>
          <a:p>
            <a:pPr eaLnBrk="1" hangingPunct="1">
              <a:lnSpc>
                <a:spcPct val="80000"/>
              </a:lnSpc>
            </a:pPr>
            <a:r>
              <a:rPr lang="en-US" altLang="zh-CN" sz="1600" b="1" dirty="0">
                <a:solidFill>
                  <a:schemeClr val="accent6">
                    <a:lumMod val="75000"/>
                  </a:schemeClr>
                </a:solidFill>
              </a:rPr>
              <a:t>  </a:t>
            </a:r>
          </a:p>
          <a:p>
            <a:pPr eaLnBrk="1" hangingPunct="1">
              <a:lnSpc>
                <a:spcPct val="80000"/>
              </a:lnSpc>
            </a:pPr>
            <a:r>
              <a:rPr lang="en-US" altLang="zh-CN" sz="1600" b="1" dirty="0">
                <a:solidFill>
                  <a:schemeClr val="accent6">
                    <a:lumMod val="75000"/>
                  </a:schemeClr>
                </a:solidFill>
              </a:rPr>
              <a:t>            function </a:t>
            </a:r>
            <a:r>
              <a:rPr lang="en-US" altLang="zh-CN" sz="1600" b="1" dirty="0" err="1">
                <a:solidFill>
                  <a:schemeClr val="accent6">
                    <a:lumMod val="75000"/>
                  </a:schemeClr>
                </a:solidFill>
              </a:rPr>
              <a:t>create_div</a:t>
            </a:r>
            <a:r>
              <a:rPr lang="en-US" altLang="zh-CN" sz="1600" b="1" dirty="0">
                <a:solidFill>
                  <a:schemeClr val="accent6">
                    <a:lumMod val="75000"/>
                  </a:schemeClr>
                </a:solidFill>
              </a:rPr>
              <a:t>(){</a:t>
            </a:r>
          </a:p>
          <a:p>
            <a:pPr eaLnBrk="1" hangingPunct="1">
              <a:lnSpc>
                <a:spcPct val="80000"/>
              </a:lnSpc>
            </a:pPr>
            <a:r>
              <a:rPr lang="en-US" altLang="zh-CN" sz="1600" b="1" dirty="0">
                <a:solidFill>
                  <a:schemeClr val="accent6">
                    <a:lumMod val="75000"/>
                  </a:schemeClr>
                </a:solidFill>
              </a:rPr>
              <a:t>                d = </a:t>
            </a:r>
            <a:r>
              <a:rPr lang="en-US" altLang="zh-CN" sz="1600" b="1" dirty="0" err="1">
                <a:solidFill>
                  <a:schemeClr val="accent6">
                    <a:lumMod val="75000"/>
                  </a:schemeClr>
                </a:solidFill>
              </a:rPr>
              <a:t>document.createElement</a:t>
            </a:r>
            <a:r>
              <a:rPr lang="en-US" altLang="zh-CN" sz="1600" b="1" dirty="0">
                <a:solidFill>
                  <a:schemeClr val="accent6">
                    <a:lumMod val="75000"/>
                  </a:schemeClr>
                </a:solidFill>
              </a:rPr>
              <a:t>('div');</a:t>
            </a:r>
          </a:p>
          <a:p>
            <a:pPr eaLnBrk="1" hangingPunct="1">
              <a:lnSpc>
                <a:spcPct val="80000"/>
              </a:lnSpc>
            </a:pPr>
            <a:r>
              <a:rPr lang="en-US" altLang="zh-CN" sz="1600" b="1" dirty="0">
                <a:solidFill>
                  <a:schemeClr val="accent6">
                    <a:lumMod val="75000"/>
                  </a:schemeClr>
                </a:solidFill>
              </a:rPr>
              <a:t>                </a:t>
            </a:r>
            <a:r>
              <a:rPr lang="en-US" altLang="zh-CN" sz="1600" b="1" dirty="0" err="1">
                <a:solidFill>
                  <a:schemeClr val="accent6">
                    <a:lumMod val="75000"/>
                  </a:schemeClr>
                </a:solidFill>
              </a:rPr>
              <a:t>d.className</a:t>
            </a:r>
            <a:r>
              <a:rPr lang="en-US" altLang="zh-CN" sz="1600" b="1" dirty="0">
                <a:solidFill>
                  <a:schemeClr val="accent6">
                    <a:lumMod val="75000"/>
                  </a:schemeClr>
                </a:solidFill>
              </a:rPr>
              <a:t> = "</a:t>
            </a:r>
            <a:r>
              <a:rPr lang="en-US" altLang="zh-CN" sz="1600" b="1" dirty="0" err="1">
                <a:solidFill>
                  <a:srgbClr val="FF0000"/>
                </a:solidFill>
              </a:rPr>
              <a:t>red_box</a:t>
            </a:r>
            <a:r>
              <a:rPr lang="en-US" altLang="zh-CN" sz="1600" b="1" dirty="0">
                <a:solidFill>
                  <a:schemeClr val="accent6">
                    <a:lumMod val="75000"/>
                  </a:schemeClr>
                </a:solidFill>
              </a:rPr>
              <a:t>";</a:t>
            </a:r>
          </a:p>
          <a:p>
            <a:pPr eaLnBrk="1" hangingPunct="1">
              <a:lnSpc>
                <a:spcPct val="80000"/>
              </a:lnSpc>
            </a:pPr>
            <a:r>
              <a:rPr lang="en-US" altLang="zh-CN" sz="1600" b="1" dirty="0">
                <a:solidFill>
                  <a:schemeClr val="accent6">
                    <a:lumMod val="75000"/>
                  </a:schemeClr>
                </a:solidFill>
              </a:rPr>
              <a:t>                </a:t>
            </a:r>
            <a:r>
              <a:rPr lang="en-US" altLang="zh-CN" sz="1600" b="1" dirty="0" err="1">
                <a:solidFill>
                  <a:schemeClr val="accent6">
                    <a:lumMod val="75000"/>
                  </a:schemeClr>
                </a:solidFill>
              </a:rPr>
              <a:t>document.body.appendChild</a:t>
            </a:r>
            <a:r>
              <a:rPr lang="en-US" altLang="zh-CN" sz="1600" b="1" dirty="0">
                <a:solidFill>
                  <a:schemeClr val="accent6">
                    <a:lumMod val="75000"/>
                  </a:schemeClr>
                </a:solidFill>
              </a:rPr>
              <a:t>(d);</a:t>
            </a:r>
          </a:p>
          <a:p>
            <a:pPr eaLnBrk="1" hangingPunct="1">
              <a:lnSpc>
                <a:spcPct val="80000"/>
              </a:lnSpc>
            </a:pPr>
            <a:r>
              <a:rPr lang="en-US" altLang="zh-CN" sz="1600" b="1" dirty="0">
                <a:solidFill>
                  <a:schemeClr val="accent6">
                    <a:lumMod val="75000"/>
                  </a:schemeClr>
                </a:solidFill>
              </a:rPr>
              <a:t>            }</a:t>
            </a:r>
          </a:p>
          <a:p>
            <a:pPr eaLnBrk="1" hangingPunct="1">
              <a:lnSpc>
                <a:spcPct val="80000"/>
              </a:lnSpc>
            </a:pPr>
            <a:r>
              <a:rPr lang="en-US" altLang="zh-CN" sz="1600" b="1" dirty="0">
                <a:solidFill>
                  <a:schemeClr val="accent6">
                    <a:lumMod val="75000"/>
                  </a:schemeClr>
                </a:solidFill>
              </a:rPr>
              <a:t>        &lt;/script&gt;</a:t>
            </a:r>
          </a:p>
          <a:p>
            <a:pPr eaLnBrk="1" hangingPunct="1">
              <a:lnSpc>
                <a:spcPct val="80000"/>
              </a:lnSpc>
            </a:pPr>
            <a:r>
              <a:rPr lang="en-US" altLang="zh-CN" sz="1600" b="1" dirty="0"/>
              <a:t>    &lt;/head&gt;</a:t>
            </a:r>
          </a:p>
          <a:p>
            <a:pPr eaLnBrk="1" hangingPunct="1">
              <a:lnSpc>
                <a:spcPct val="80000"/>
              </a:lnSpc>
            </a:pPr>
            <a:r>
              <a:rPr lang="en-US" altLang="zh-CN" sz="1600" b="1" dirty="0"/>
              <a:t>    &lt;body&gt;</a:t>
            </a:r>
          </a:p>
          <a:p>
            <a:pPr eaLnBrk="1" hangingPunct="1">
              <a:lnSpc>
                <a:spcPct val="80000"/>
              </a:lnSpc>
            </a:pPr>
            <a:r>
              <a:rPr lang="en-US" altLang="zh-CN" sz="1600" b="1" dirty="0"/>
              <a:t>        &lt;button id = </a:t>
            </a:r>
            <a:r>
              <a:rPr lang="en-US" altLang="zh-CN" sz="1600" b="1" i="1" dirty="0"/>
              <a:t>"b"</a:t>
            </a:r>
            <a:r>
              <a:rPr lang="en-US" altLang="zh-CN" sz="1600" b="1" dirty="0"/>
              <a:t> onclick = "</a:t>
            </a:r>
            <a:r>
              <a:rPr lang="en-US" altLang="zh-CN" sz="1600" b="1" dirty="0" err="1"/>
              <a:t>show_div</a:t>
            </a:r>
            <a:r>
              <a:rPr lang="en-US" altLang="zh-CN" sz="1600" b="1" dirty="0"/>
              <a:t>()"&gt;click&lt;/button&gt;</a:t>
            </a:r>
          </a:p>
          <a:p>
            <a:pPr eaLnBrk="1" hangingPunct="1">
              <a:lnSpc>
                <a:spcPct val="80000"/>
              </a:lnSpc>
            </a:pPr>
            <a:r>
              <a:rPr lang="en-US" altLang="zh-CN" sz="1600" b="1" dirty="0"/>
              <a:t>    &lt;/body&gt;</a:t>
            </a:r>
          </a:p>
          <a:p>
            <a:pPr eaLnBrk="1" hangingPunct="1">
              <a:lnSpc>
                <a:spcPct val="80000"/>
              </a:lnSpc>
            </a:pPr>
            <a:r>
              <a:rPr lang="en-US" altLang="zh-CN" sz="1600" b="1" dirty="0"/>
              <a:t>&lt;/html&gt;</a:t>
            </a:r>
            <a:endParaRPr lang="zh-CN" altLang="en-US" sz="1600" b="1" dirty="0"/>
          </a:p>
        </p:txBody>
      </p:sp>
    </p:spTree>
  </p:cSld>
  <p:clrMapOvr>
    <a:masterClrMapping/>
  </p:clrMapOvr>
  <p:transition>
    <p:cove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灯片编号占位符 3"/>
          <p:cNvSpPr>
            <a:spLocks noGrp="1"/>
          </p:cNvSpPr>
          <p:nvPr>
            <p:ph type="sldNum" sz="quarter" idx="10"/>
          </p:nvPr>
        </p:nvSpPr>
        <p:spPr>
          <a:noFill/>
        </p:spPr>
        <p:txBody>
          <a:bodyPr/>
          <a:lstStyle/>
          <a:p>
            <a:fld id="{11CD9DFA-00A0-4094-BA1A-F4EA32D432BE}" type="slidenum">
              <a:rPr lang="zh-CN" altLang="en-US" smtClean="0">
                <a:latin typeface="Arial" charset="0"/>
                <a:ea typeface="宋体" charset="-122"/>
              </a:rPr>
              <a:pPr/>
              <a:t>98</a:t>
            </a:fld>
            <a:endParaRPr lang="en-US" altLang="zh-CN">
              <a:latin typeface="Arial" charset="0"/>
              <a:ea typeface="宋体" charset="-122"/>
            </a:endParaRPr>
          </a:p>
        </p:txBody>
      </p:sp>
      <p:sp>
        <p:nvSpPr>
          <p:cNvPr id="184322" name="日期占位符 4"/>
          <p:cNvSpPr>
            <a:spLocks noGrp="1"/>
          </p:cNvSpPr>
          <p:nvPr>
            <p:ph type="dt" sz="quarter" idx="11"/>
          </p:nvPr>
        </p:nvSpPr>
        <p:spPr>
          <a:noFill/>
          <a:ln>
            <a:miter lim="800000"/>
            <a:headEnd/>
            <a:tailEnd/>
          </a:ln>
        </p:spPr>
        <p:txBody>
          <a:bodyPr/>
          <a:lstStyle/>
          <a:p>
            <a:fld id="{F116D5F6-A7B3-4F5E-9BF6-C3F0820AF519}" type="datetime11">
              <a:rPr lang="zh-CN" altLang="en-US" smtClean="0">
                <a:latin typeface="Arial" charset="0"/>
                <a:ea typeface="宋体" charset="-122"/>
              </a:rPr>
              <a:pPr/>
              <a:t>06:27:48</a:t>
            </a:fld>
            <a:endParaRPr lang="en-US" altLang="zh-CN">
              <a:latin typeface="Arial" charset="0"/>
              <a:ea typeface="宋体" charset="-122"/>
            </a:endParaRPr>
          </a:p>
        </p:txBody>
      </p:sp>
      <p:pic>
        <p:nvPicPr>
          <p:cNvPr id="184323" name="Picture 6"/>
          <p:cNvPicPr>
            <a:picLocks noChangeAspect="1" noChangeArrowheads="1"/>
          </p:cNvPicPr>
          <p:nvPr/>
        </p:nvPicPr>
        <p:blipFill>
          <a:blip r:embed="rId3"/>
          <a:srcRect/>
          <a:stretch>
            <a:fillRect/>
          </a:stretch>
        </p:blipFill>
        <p:spPr bwMode="auto">
          <a:xfrm>
            <a:off x="0" y="169863"/>
            <a:ext cx="9144000" cy="4554537"/>
          </a:xfrm>
          <a:prstGeom prst="rect">
            <a:avLst/>
          </a:prstGeom>
          <a:noFill/>
          <a:ln w="9525">
            <a:noFill/>
            <a:miter lim="800000"/>
            <a:headEnd/>
            <a:tailEnd/>
          </a:ln>
        </p:spPr>
      </p:pic>
      <p:sp>
        <p:nvSpPr>
          <p:cNvPr id="592901" name="Rectangle 5"/>
          <p:cNvSpPr>
            <a:spLocks noChangeArrowheads="1"/>
          </p:cNvSpPr>
          <p:nvPr/>
        </p:nvSpPr>
        <p:spPr bwMode="auto">
          <a:xfrm>
            <a:off x="395288" y="4772025"/>
            <a:ext cx="8280400" cy="1743075"/>
          </a:xfrm>
          <a:prstGeom prst="rect">
            <a:avLst/>
          </a:prstGeom>
          <a:solidFill>
            <a:srgbClr val="C0C0C0"/>
          </a:solidFill>
          <a:ln w="9525">
            <a:noFill/>
            <a:miter lim="800000"/>
            <a:headEnd/>
            <a:tailEnd/>
          </a:ln>
        </p:spPr>
        <p:txBody>
          <a:bodyPr anchor="ctr">
            <a:spAutoFit/>
          </a:bodyPr>
          <a:lstStyle/>
          <a:p>
            <a:pPr eaLnBrk="0" hangingPunct="0">
              <a:lnSpc>
                <a:spcPct val="120000"/>
              </a:lnSpc>
            </a:pPr>
            <a:r>
              <a:rPr lang="zh-CN" altLang="en-US"/>
              <a:t>代码</a:t>
            </a:r>
            <a:r>
              <a:rPr lang="en-US" altLang="zh-CN"/>
              <a:t>WebDriverWait</a:t>
            </a:r>
            <a:r>
              <a:rPr lang="zh-CN" altLang="en-US"/>
              <a:t>类的构造方法接受了一个</a:t>
            </a:r>
            <a:r>
              <a:rPr lang="en-US" altLang="zh-CN"/>
              <a:t>WebDriver</a:t>
            </a:r>
            <a:r>
              <a:rPr lang="zh-CN" altLang="en-US"/>
              <a:t>对象和一个等待最长时间（</a:t>
            </a:r>
            <a:r>
              <a:rPr lang="en-US" altLang="zh-CN"/>
              <a:t>10</a:t>
            </a:r>
            <a:r>
              <a:rPr lang="zh-CN" altLang="en-US"/>
              <a:t>秒）。然后调用</a:t>
            </a:r>
            <a:r>
              <a:rPr lang="en-US" altLang="zh-CN"/>
              <a:t>until</a:t>
            </a:r>
            <a:r>
              <a:rPr lang="zh-CN" altLang="en-US"/>
              <a:t>方法，其中重写了</a:t>
            </a:r>
            <a:r>
              <a:rPr lang="en-US" altLang="zh-CN"/>
              <a:t>ExpectedCondition</a:t>
            </a:r>
            <a:r>
              <a:rPr lang="zh-CN" altLang="en-US"/>
              <a:t>接口中的</a:t>
            </a:r>
            <a:r>
              <a:rPr lang="en-US" altLang="zh-CN"/>
              <a:t>apply</a:t>
            </a:r>
            <a:r>
              <a:rPr lang="zh-CN" altLang="en-US"/>
              <a:t>方法，让其返回一个</a:t>
            </a:r>
            <a:r>
              <a:rPr lang="en-US" altLang="zh-CN"/>
              <a:t>WebElement,</a:t>
            </a:r>
            <a:r>
              <a:rPr lang="zh-CN" altLang="en-US"/>
              <a:t>即加载完成的元素。默认情况下，</a:t>
            </a:r>
            <a:r>
              <a:rPr lang="en-US" altLang="zh-CN"/>
              <a:t>WebDriverWait</a:t>
            </a:r>
            <a:r>
              <a:rPr lang="zh-CN" altLang="en-US"/>
              <a:t>每</a:t>
            </a:r>
            <a:r>
              <a:rPr lang="en-US" altLang="zh-CN"/>
              <a:t>500</a:t>
            </a:r>
            <a:r>
              <a:rPr lang="zh-CN" altLang="en-US"/>
              <a:t>毫秒调用一次</a:t>
            </a:r>
            <a:r>
              <a:rPr lang="en-US" altLang="zh-CN"/>
              <a:t>ExpectedCondition</a:t>
            </a:r>
            <a:r>
              <a:rPr lang="zh-CN" altLang="en-US"/>
              <a:t>，直到有成功的返回，当然如果超过设定的值还没有成功的返回，将抛出异常</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2901"/>
                                        </p:tgtEl>
                                        <p:attrNameLst>
                                          <p:attrName>style.visibility</p:attrName>
                                        </p:attrNameLst>
                                      </p:cBhvr>
                                      <p:to>
                                        <p:strVal val="visible"/>
                                      </p:to>
                                    </p:set>
                                    <p:anim calcmode="lin" valueType="num">
                                      <p:cBhvr additive="base">
                                        <p:cTn id="7" dur="500" fill="hold"/>
                                        <p:tgtEl>
                                          <p:spTgt spid="592901"/>
                                        </p:tgtEl>
                                        <p:attrNameLst>
                                          <p:attrName>ppt_x</p:attrName>
                                        </p:attrNameLst>
                                      </p:cBhvr>
                                      <p:tavLst>
                                        <p:tav tm="0">
                                          <p:val>
                                            <p:strVal val="#ppt_x"/>
                                          </p:val>
                                        </p:tav>
                                        <p:tav tm="100000">
                                          <p:val>
                                            <p:strVal val="#ppt_x"/>
                                          </p:val>
                                        </p:tav>
                                      </p:tavLst>
                                    </p:anim>
                                    <p:anim calcmode="lin" valueType="num">
                                      <p:cBhvr additive="base">
                                        <p:cTn id="8" dur="500" fill="hold"/>
                                        <p:tgtEl>
                                          <p:spTgt spid="5929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灯片编号占位符 3"/>
          <p:cNvSpPr>
            <a:spLocks noGrp="1"/>
          </p:cNvSpPr>
          <p:nvPr>
            <p:ph type="sldNum" sz="quarter" idx="10"/>
          </p:nvPr>
        </p:nvSpPr>
        <p:spPr>
          <a:noFill/>
        </p:spPr>
        <p:txBody>
          <a:bodyPr/>
          <a:lstStyle/>
          <a:p>
            <a:fld id="{17A4870C-FA02-4569-9B82-0769A3110431}" type="slidenum">
              <a:rPr lang="zh-CN" altLang="en-US" smtClean="0">
                <a:latin typeface="Arial" charset="0"/>
                <a:ea typeface="宋体" charset="-122"/>
              </a:rPr>
              <a:pPr/>
              <a:t>99</a:t>
            </a:fld>
            <a:endParaRPr lang="en-US" altLang="zh-CN">
              <a:latin typeface="Arial" charset="0"/>
              <a:ea typeface="宋体" charset="-122"/>
            </a:endParaRPr>
          </a:p>
        </p:txBody>
      </p:sp>
      <p:sp>
        <p:nvSpPr>
          <p:cNvPr id="186370" name="日期占位符 4"/>
          <p:cNvSpPr>
            <a:spLocks noGrp="1"/>
          </p:cNvSpPr>
          <p:nvPr>
            <p:ph type="dt" sz="quarter" idx="11"/>
          </p:nvPr>
        </p:nvSpPr>
        <p:spPr>
          <a:noFill/>
          <a:ln>
            <a:miter lim="800000"/>
            <a:headEnd/>
            <a:tailEnd/>
          </a:ln>
        </p:spPr>
        <p:txBody>
          <a:bodyPr/>
          <a:lstStyle/>
          <a:p>
            <a:fld id="{A1969C6A-F668-424F-A271-3F84A5F70BDD}" type="datetime11">
              <a:rPr lang="zh-CN" altLang="en-US" smtClean="0">
                <a:latin typeface="Arial" charset="0"/>
                <a:ea typeface="宋体" charset="-122"/>
              </a:rPr>
              <a:pPr/>
              <a:t>06:27:48</a:t>
            </a:fld>
            <a:endParaRPr lang="en-US" altLang="zh-CN">
              <a:latin typeface="Arial" charset="0"/>
              <a:ea typeface="宋体" charset="-122"/>
            </a:endParaRPr>
          </a:p>
        </p:txBody>
      </p:sp>
      <p:sp>
        <p:nvSpPr>
          <p:cNvPr id="186371" name="Rectangle 2"/>
          <p:cNvSpPr>
            <a:spLocks noGrp="1" noChangeArrowheads="1"/>
          </p:cNvSpPr>
          <p:nvPr>
            <p:ph type="title"/>
          </p:nvPr>
        </p:nvSpPr>
        <p:spPr>
          <a:xfrm>
            <a:off x="1979613" y="152400"/>
            <a:ext cx="7200900" cy="800100"/>
          </a:xfrm>
        </p:spPr>
        <p:txBody>
          <a:bodyPr/>
          <a:lstStyle/>
          <a:p>
            <a:pPr eaLnBrk="1" hangingPunct="1"/>
            <a:r>
              <a:rPr lang="zh-CN" altLang="en-US"/>
              <a:t>隐式等待</a:t>
            </a:r>
          </a:p>
        </p:txBody>
      </p:sp>
      <p:sp>
        <p:nvSpPr>
          <p:cNvPr id="186372" name="Rectangle 3"/>
          <p:cNvSpPr>
            <a:spLocks noGrp="1" noChangeArrowheads="1"/>
          </p:cNvSpPr>
          <p:nvPr>
            <p:ph type="body" idx="1"/>
          </p:nvPr>
        </p:nvSpPr>
        <p:spPr/>
        <p:txBody>
          <a:bodyPr/>
          <a:lstStyle/>
          <a:p>
            <a:pPr eaLnBrk="1" hangingPunct="1">
              <a:lnSpc>
                <a:spcPct val="110000"/>
              </a:lnSpc>
            </a:pPr>
            <a:r>
              <a:rPr lang="zh-CN" altLang="en-US"/>
              <a:t>隐式等待是指当要查找元素，而这个元素没有马上出现时，告诉</a:t>
            </a:r>
            <a:r>
              <a:rPr lang="en-US" altLang="zh-CN"/>
              <a:t>WebDriver</a:t>
            </a:r>
            <a:r>
              <a:rPr lang="zh-CN" altLang="en-US"/>
              <a:t>查询</a:t>
            </a:r>
            <a:r>
              <a:rPr lang="en-US" altLang="zh-CN"/>
              <a:t>Dom</a:t>
            </a:r>
            <a:r>
              <a:rPr lang="zh-CN" altLang="en-US"/>
              <a:t>一定时间</a:t>
            </a:r>
          </a:p>
          <a:p>
            <a:pPr eaLnBrk="1" hangingPunct="1">
              <a:lnSpc>
                <a:spcPct val="110000"/>
              </a:lnSpc>
            </a:pPr>
            <a:r>
              <a:rPr lang="zh-CN" altLang="en-US"/>
              <a:t>默认值是</a:t>
            </a:r>
            <a:r>
              <a:rPr lang="en-US" altLang="zh-CN"/>
              <a:t>0</a:t>
            </a:r>
            <a:r>
              <a:rPr lang="zh-CN" altLang="en-US"/>
              <a:t>，但是设置之后，这个时间将</a:t>
            </a:r>
            <a:r>
              <a:rPr lang="zh-CN" altLang="en-US" b="1">
                <a:solidFill>
                  <a:srgbClr val="C00000"/>
                </a:solidFill>
              </a:rPr>
              <a:t>在</a:t>
            </a:r>
            <a:r>
              <a:rPr lang="en-US" altLang="zh-CN" b="1">
                <a:solidFill>
                  <a:srgbClr val="C00000"/>
                </a:solidFill>
              </a:rPr>
              <a:t>WebDriver</a:t>
            </a:r>
            <a:r>
              <a:rPr lang="zh-CN" altLang="en-US" b="1">
                <a:solidFill>
                  <a:srgbClr val="C00000"/>
                </a:solidFill>
              </a:rPr>
              <a:t>对象实例整个生命周期都起作用</a:t>
            </a:r>
            <a:r>
              <a:rPr lang="zh-CN" altLang="en-US"/>
              <a:t>。上面的代码可改为如下代码：</a:t>
            </a:r>
            <a:r>
              <a:rPr lang="en-US" altLang="zh-CN"/>
              <a:t> </a:t>
            </a:r>
          </a:p>
        </p:txBody>
      </p:sp>
    </p:spTree>
  </p:cSld>
  <p:clrMapOvr>
    <a:masterClrMapping/>
  </p:clrMapOvr>
  <p:transition>
    <p:cover/>
  </p:transition>
</p:sld>
</file>

<file path=ppt/theme/theme1.xml><?xml version="1.0" encoding="utf-8"?>
<a:theme xmlns:a="http://schemas.openxmlformats.org/drawingml/2006/main" name="2_Layers">
  <a:themeElements>
    <a:clrScheme name="2_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fontScheme name="2_Layers">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def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def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2_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2_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2_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2_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2_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2_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2_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2_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2_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
      <a:clrScheme name="2_Layers 11">
        <a:dk1>
          <a:srgbClr val="000000"/>
        </a:dk1>
        <a:lt1>
          <a:srgbClr val="FFFFFF"/>
        </a:lt1>
        <a:dk2>
          <a:srgbClr val="000000"/>
        </a:dk2>
        <a:lt2>
          <a:srgbClr val="808080"/>
        </a:lt2>
        <a:accent1>
          <a:srgbClr val="99CCFF"/>
        </a:accent1>
        <a:accent2>
          <a:srgbClr val="FF6600"/>
        </a:accent2>
        <a:accent3>
          <a:srgbClr val="FFFFFF"/>
        </a:accent3>
        <a:accent4>
          <a:srgbClr val="000000"/>
        </a:accent4>
        <a:accent5>
          <a:srgbClr val="CAE2FF"/>
        </a:accent5>
        <a:accent6>
          <a:srgbClr val="E75C00"/>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ayers 12">
        <a:dk1>
          <a:srgbClr val="0099CC"/>
        </a:dk1>
        <a:lt1>
          <a:srgbClr val="FFFFFF"/>
        </a:lt1>
        <a:dk2>
          <a:srgbClr val="000000"/>
        </a:dk2>
        <a:lt2>
          <a:srgbClr val="808080"/>
        </a:lt2>
        <a:accent1>
          <a:srgbClr val="99CCFF"/>
        </a:accent1>
        <a:accent2>
          <a:srgbClr val="FF6600"/>
        </a:accent2>
        <a:accent3>
          <a:srgbClr val="FFFFFF"/>
        </a:accent3>
        <a:accent4>
          <a:srgbClr val="0082AE"/>
        </a:accent4>
        <a:accent5>
          <a:srgbClr val="CAE2FF"/>
        </a:accent5>
        <a:accent6>
          <a:srgbClr val="E75C00"/>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ayers 13">
        <a:dk1>
          <a:srgbClr val="000000"/>
        </a:dk1>
        <a:lt1>
          <a:srgbClr val="FFFFFF"/>
        </a:lt1>
        <a:dk2>
          <a:srgbClr val="000000"/>
        </a:dk2>
        <a:lt2>
          <a:srgbClr val="808080"/>
        </a:lt2>
        <a:accent1>
          <a:srgbClr val="399D90"/>
        </a:accent1>
        <a:accent2>
          <a:srgbClr val="FF6600"/>
        </a:accent2>
        <a:accent3>
          <a:srgbClr val="FFFFFF"/>
        </a:accent3>
        <a:accent4>
          <a:srgbClr val="000000"/>
        </a:accent4>
        <a:accent5>
          <a:srgbClr val="AECCC6"/>
        </a:accent5>
        <a:accent6>
          <a:srgbClr val="E75C00"/>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ayers 14">
        <a:dk1>
          <a:srgbClr val="000000"/>
        </a:dk1>
        <a:lt1>
          <a:srgbClr val="FFFFFF"/>
        </a:lt1>
        <a:dk2>
          <a:srgbClr val="000000"/>
        </a:dk2>
        <a:lt2>
          <a:srgbClr val="808080"/>
        </a:lt2>
        <a:accent1>
          <a:srgbClr val="399D90"/>
        </a:accent1>
        <a:accent2>
          <a:srgbClr val="FF6600"/>
        </a:accent2>
        <a:accent3>
          <a:srgbClr val="FFFFFF"/>
        </a:accent3>
        <a:accent4>
          <a:srgbClr val="000000"/>
        </a:accent4>
        <a:accent5>
          <a:srgbClr val="AECCC6"/>
        </a:accent5>
        <a:accent6>
          <a:srgbClr val="E75C00"/>
        </a:accent6>
        <a:hlink>
          <a:srgbClr val="9999FF"/>
        </a:hlink>
        <a:folHlink>
          <a:srgbClr val="AF67FF"/>
        </a:folHlink>
      </a:clrScheme>
      <a:clrMap bg1="lt1" tx1="dk1" bg2="lt2" tx2="dk2" accent1="accent1" accent2="accent2" accent3="accent3" accent4="accent4" accent5="accent5" accent6="accent6" hlink="hlink" folHlink="folHlink"/>
    </a:extraClrScheme>
    <a:extraClrScheme>
      <a:clrScheme name="2_Layers 15">
        <a:dk1>
          <a:srgbClr val="1D528D"/>
        </a:dk1>
        <a:lt1>
          <a:srgbClr val="FFFFFF"/>
        </a:lt1>
        <a:dk2>
          <a:srgbClr val="000000"/>
        </a:dk2>
        <a:lt2>
          <a:srgbClr val="808080"/>
        </a:lt2>
        <a:accent1>
          <a:srgbClr val="99CCFF"/>
        </a:accent1>
        <a:accent2>
          <a:srgbClr val="FF6600"/>
        </a:accent2>
        <a:accent3>
          <a:srgbClr val="FFFFFF"/>
        </a:accent3>
        <a:accent4>
          <a:srgbClr val="174578"/>
        </a:accent4>
        <a:accent5>
          <a:srgbClr val="CAE2FF"/>
        </a:accent5>
        <a:accent6>
          <a:srgbClr val="E75C00"/>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ayers 16">
        <a:dk1>
          <a:srgbClr val="000066"/>
        </a:dk1>
        <a:lt1>
          <a:srgbClr val="FFFFFF"/>
        </a:lt1>
        <a:dk2>
          <a:srgbClr val="000000"/>
        </a:dk2>
        <a:lt2>
          <a:srgbClr val="808080"/>
        </a:lt2>
        <a:accent1>
          <a:srgbClr val="99CCFF"/>
        </a:accent1>
        <a:accent2>
          <a:srgbClr val="FF6600"/>
        </a:accent2>
        <a:accent3>
          <a:srgbClr val="FFFFFF"/>
        </a:accent3>
        <a:accent4>
          <a:srgbClr val="000056"/>
        </a:accent4>
        <a:accent5>
          <a:srgbClr val="CAE2FF"/>
        </a:accent5>
        <a:accent6>
          <a:srgbClr val="E75C00"/>
        </a:accent6>
        <a:hlink>
          <a:srgbClr val="3333CC"/>
        </a:hlink>
        <a:folHlink>
          <a:srgbClr val="AF67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
      <a:dk1>
        <a:srgbClr val="000000"/>
      </a:dk1>
      <a:lt1>
        <a:srgbClr val="FFFFFF"/>
      </a:lt1>
      <a:dk2>
        <a:srgbClr val="000000"/>
      </a:dk2>
      <a:lt2>
        <a:srgbClr val="808080"/>
      </a:lt2>
      <a:accent1>
        <a:srgbClr val="99CCFF"/>
      </a:accent1>
      <a:accent2>
        <a:srgbClr val="CC6600"/>
      </a:accent2>
      <a:accent3>
        <a:srgbClr val="FFFFFF"/>
      </a:accent3>
      <a:accent4>
        <a:srgbClr val="000000"/>
      </a:accent4>
      <a:accent5>
        <a:srgbClr val="CAE2FF"/>
      </a:accent5>
      <a:accent6>
        <a:srgbClr val="B95C00"/>
      </a:accent6>
      <a:hlink>
        <a:srgbClr val="000066"/>
      </a:hlink>
      <a:folHlink>
        <a:srgbClr val="6DACF9"/>
      </a:folHlink>
    </a:clrScheme>
    <a:fontScheme name="1_自定义设计方案">
      <a:majorFont>
        <a:latin typeface="Arial"/>
        <a:ea typeface="微软雅黑"/>
        <a:cs typeface=""/>
      </a:majorFont>
      <a:minorFont>
        <a:latin typeface="Arial"/>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def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23925" rtl="0" eaLnBrk="1" fontAlgn="base" latinLnBrk="0" hangingPunct="1">
          <a:lnSpc>
            <a:spcPct val="70000"/>
          </a:lnSpc>
          <a:spcBef>
            <a:spcPct val="20000"/>
          </a:spcBef>
          <a:spcAft>
            <a:spcPct val="0"/>
          </a:spcAft>
          <a:buClrTx/>
          <a:buSzTx/>
          <a:buFont typeface="Arial" panose="020B0604020202020204" pitchFamily="34" charset="0"/>
          <a:buChar char="•"/>
          <a:tabLst/>
          <a:def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自定义设计方案 13">
        <a:dk1>
          <a:srgbClr val="000000"/>
        </a:dk1>
        <a:lt1>
          <a:srgbClr val="FFFFFF"/>
        </a:lt1>
        <a:dk2>
          <a:srgbClr val="000000"/>
        </a:dk2>
        <a:lt2>
          <a:srgbClr val="808080"/>
        </a:lt2>
        <a:accent1>
          <a:srgbClr val="99CCFF"/>
        </a:accent1>
        <a:accent2>
          <a:srgbClr val="FF6600"/>
        </a:accent2>
        <a:accent3>
          <a:srgbClr val="FFFFFF"/>
        </a:accent3>
        <a:accent4>
          <a:srgbClr val="000000"/>
        </a:accent4>
        <a:accent5>
          <a:srgbClr val="CAE2FF"/>
        </a:accent5>
        <a:accent6>
          <a:srgbClr val="E75C00"/>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14">
        <a:dk1>
          <a:srgbClr val="0099CC"/>
        </a:dk1>
        <a:lt1>
          <a:srgbClr val="FFFFFF"/>
        </a:lt1>
        <a:dk2>
          <a:srgbClr val="000000"/>
        </a:dk2>
        <a:lt2>
          <a:srgbClr val="808080"/>
        </a:lt2>
        <a:accent1>
          <a:srgbClr val="99CCFF"/>
        </a:accent1>
        <a:accent2>
          <a:srgbClr val="FF6600"/>
        </a:accent2>
        <a:accent3>
          <a:srgbClr val="FFFFFF"/>
        </a:accent3>
        <a:accent4>
          <a:srgbClr val="0082AE"/>
        </a:accent4>
        <a:accent5>
          <a:srgbClr val="CAE2FF"/>
        </a:accent5>
        <a:accent6>
          <a:srgbClr val="E75C00"/>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15">
        <a:dk1>
          <a:srgbClr val="000000"/>
        </a:dk1>
        <a:lt1>
          <a:srgbClr val="FFFFFF"/>
        </a:lt1>
        <a:dk2>
          <a:srgbClr val="000000"/>
        </a:dk2>
        <a:lt2>
          <a:srgbClr val="808080"/>
        </a:lt2>
        <a:accent1>
          <a:srgbClr val="399D90"/>
        </a:accent1>
        <a:accent2>
          <a:srgbClr val="FF6600"/>
        </a:accent2>
        <a:accent3>
          <a:srgbClr val="FFFFFF"/>
        </a:accent3>
        <a:accent4>
          <a:srgbClr val="000000"/>
        </a:accent4>
        <a:accent5>
          <a:srgbClr val="AECCC6"/>
        </a:accent5>
        <a:accent6>
          <a:srgbClr val="E75C00"/>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16">
        <a:dk1>
          <a:srgbClr val="000000"/>
        </a:dk1>
        <a:lt1>
          <a:srgbClr val="FFFFFF"/>
        </a:lt1>
        <a:dk2>
          <a:srgbClr val="000000"/>
        </a:dk2>
        <a:lt2>
          <a:srgbClr val="808080"/>
        </a:lt2>
        <a:accent1>
          <a:srgbClr val="399D90"/>
        </a:accent1>
        <a:accent2>
          <a:srgbClr val="FF6600"/>
        </a:accent2>
        <a:accent3>
          <a:srgbClr val="FFFFFF"/>
        </a:accent3>
        <a:accent4>
          <a:srgbClr val="000000"/>
        </a:accent4>
        <a:accent5>
          <a:srgbClr val="AECCC6"/>
        </a:accent5>
        <a:accent6>
          <a:srgbClr val="E75C00"/>
        </a:accent6>
        <a:hlink>
          <a:srgbClr val="9999FF"/>
        </a:hlink>
        <a:folHlink>
          <a:srgbClr val="AF67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themeOverride>
</file>

<file path=ppt/theme/themeOverride2.xml><?xml version="1.0" encoding="utf-8"?>
<a:themeOverride xmlns:a="http://schemas.openxmlformats.org/drawingml/2006/main">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themeOverride>
</file>

<file path=ppt/theme/themeOverride3.xml><?xml version="1.0" encoding="utf-8"?>
<a:themeOverride xmlns:a="http://schemas.openxmlformats.org/drawingml/2006/main">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themeOverride>
</file>

<file path=ppt/theme/themeOverride4.xml><?xml version="1.0" encoding="utf-8"?>
<a:themeOverride xmlns:a="http://schemas.openxmlformats.org/drawingml/2006/main">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99CCFF"/>
    </a:accent1>
    <a:accent2>
      <a:srgbClr val="CC6600"/>
    </a:accent2>
    <a:accent3>
      <a:srgbClr val="FFFFFF"/>
    </a:accent3>
    <a:accent4>
      <a:srgbClr val="000000"/>
    </a:accent4>
    <a:accent5>
      <a:srgbClr val="CAE2FF"/>
    </a:accent5>
    <a:accent6>
      <a:srgbClr val="B95C00"/>
    </a:accent6>
    <a:hlink>
      <a:srgbClr val="000066"/>
    </a:hlink>
    <a:folHlink>
      <a:srgbClr val="6DACF9"/>
    </a:folHlink>
  </a:clrScheme>
</a:themeOverride>
</file>

<file path=docProps/app.xml><?xml version="1.0" encoding="utf-8"?>
<Properties xmlns="http://schemas.openxmlformats.org/officeDocument/2006/extended-properties" xmlns:vt="http://schemas.openxmlformats.org/officeDocument/2006/docPropsVTypes">
  <Template/>
  <TotalTime>31836</TotalTime>
  <Words>9451</Words>
  <Application>Microsoft Office PowerPoint</Application>
  <PresentationFormat>全屏显示(4:3)</PresentationFormat>
  <Paragraphs>1702</Paragraphs>
  <Slides>159</Slides>
  <Notes>36</Notes>
  <HiddenSlides>28</HiddenSlides>
  <MMClips>3</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159</vt:i4>
      </vt:variant>
    </vt:vector>
  </HeadingPairs>
  <TitlesOfParts>
    <vt:vector size="174" baseType="lpstr">
      <vt:lpstr>黑体</vt:lpstr>
      <vt:lpstr>华文行楷</vt:lpstr>
      <vt:lpstr>华文细黑</vt:lpstr>
      <vt:lpstr>静蕾2</vt:lpstr>
      <vt:lpstr>楷体_GB2312</vt:lpstr>
      <vt:lpstr>宋体</vt:lpstr>
      <vt:lpstr>微软雅黑</vt:lpstr>
      <vt:lpstr>Arial</vt:lpstr>
      <vt:lpstr>Arial Black</vt:lpstr>
      <vt:lpstr>Arial Narrow</vt:lpstr>
      <vt:lpstr>Times New Roman</vt:lpstr>
      <vt:lpstr>Wingdings</vt:lpstr>
      <vt:lpstr>2_Layers</vt:lpstr>
      <vt:lpstr>1_自定义设计方案</vt:lpstr>
      <vt:lpstr>Image</vt:lpstr>
      <vt:lpstr>PowerPoint 演示文稿</vt:lpstr>
      <vt:lpstr>自动化课堂讨论环节</vt:lpstr>
      <vt:lpstr>第9章 测试自动化及其框架</vt:lpstr>
      <vt:lpstr>9.1 测试自动化的内涵</vt:lpstr>
      <vt:lpstr>测试面临的问题</vt:lpstr>
      <vt:lpstr>手工测试 VS 自动化测试 </vt:lpstr>
      <vt:lpstr>9.1.1 手工测试的局限性</vt:lpstr>
      <vt:lpstr>手工测试的局限性 （2）</vt:lpstr>
      <vt:lpstr>手工测试的局限性 （2）</vt:lpstr>
      <vt:lpstr>9.1.2 什么是测试自动化</vt:lpstr>
      <vt:lpstr>9.1.3  软件测试自动化的优势</vt:lpstr>
      <vt:lpstr>手工测试 vs.自动测试</vt:lpstr>
      <vt:lpstr>正确认识测试自动化</vt:lpstr>
      <vt:lpstr>各自特点</vt:lpstr>
      <vt:lpstr>9.2 测试自动化实现的原理</vt:lpstr>
      <vt:lpstr>测试自动化的原理和方法</vt:lpstr>
      <vt:lpstr>自动化测试的流程举例</vt:lpstr>
      <vt:lpstr>9.2.1 代码分析</vt:lpstr>
      <vt:lpstr>9.2.3 脚本技术</vt:lpstr>
      <vt:lpstr> 线性脚本</vt:lpstr>
      <vt:lpstr>结构化脚本</vt:lpstr>
      <vt:lpstr>数据驱动测试脚本</vt:lpstr>
      <vt:lpstr>另外一个例子</vt:lpstr>
      <vt:lpstr>测试自动化的基本结构</vt:lpstr>
      <vt:lpstr>9.3 Selenium及其应用</vt:lpstr>
      <vt:lpstr>selenium背景</vt:lpstr>
      <vt:lpstr>selenium背景</vt:lpstr>
      <vt:lpstr>Selenium2</vt:lpstr>
      <vt:lpstr>Firebug</vt:lpstr>
      <vt:lpstr>xpath</vt:lpstr>
      <vt:lpstr>Firepath</vt:lpstr>
      <vt:lpstr>Firepath</vt:lpstr>
      <vt:lpstr>新版本中不需要安装插件</vt:lpstr>
      <vt:lpstr>Selenium下载</vt:lpstr>
      <vt:lpstr>1.Selenium2 简介</vt:lpstr>
      <vt:lpstr>2.什么情况下选用WebDriver？</vt:lpstr>
      <vt:lpstr>3.Selenium+webdriver实例</vt:lpstr>
      <vt:lpstr>3.Selenium+webdriver实例</vt:lpstr>
      <vt:lpstr>3.Selenium+webdriver实例</vt:lpstr>
      <vt:lpstr>3.Selenium+webdriver实例</vt:lpstr>
      <vt:lpstr>Selenium 2 VS Selenium 3</vt:lpstr>
      <vt:lpstr>4.Selenium2.0对浏览器的简单操作</vt:lpstr>
      <vt:lpstr>PowerPoint 演示文稿</vt:lpstr>
      <vt:lpstr>PowerPoint 演示文稿</vt:lpstr>
      <vt:lpstr>PowerPoint 演示文稿</vt:lpstr>
      <vt:lpstr>PowerPoint 演示文稿</vt:lpstr>
      <vt:lpstr>4.Webdirver对浏览器的支持</vt:lpstr>
      <vt:lpstr>4.Webdirver对浏览器的支持</vt:lpstr>
      <vt:lpstr>5.使用操作</vt:lpstr>
      <vt:lpstr>查找页面元素</vt:lpstr>
      <vt:lpstr>By XPATH</vt:lpstr>
      <vt:lpstr>xpath入门</vt:lpstr>
      <vt:lpstr>xpath入门</vt:lpstr>
      <vt:lpstr>xpath入门</vt:lpstr>
      <vt:lpstr>xpath入门</vt:lpstr>
      <vt:lpstr>课堂练习——第一题</vt:lpstr>
      <vt:lpstr>课堂练习——第二题</vt:lpstr>
      <vt:lpstr>课堂练习——第三题</vt:lpstr>
      <vt:lpstr>课堂练习——第四题</vt:lpstr>
      <vt:lpstr>课堂练习——第一题答案</vt:lpstr>
      <vt:lpstr>课堂练习——第二题答案</vt:lpstr>
      <vt:lpstr>课堂练习——第三题答案</vt:lpstr>
      <vt:lpstr>课堂练习——第四题答案</vt:lpstr>
      <vt:lpstr>By Class Name</vt:lpstr>
      <vt:lpstr>例：</vt:lpstr>
      <vt:lpstr>By Link Text</vt:lpstr>
      <vt:lpstr>如何对页面元素进行操作</vt:lpstr>
      <vt:lpstr>下拉选择框(Select)</vt:lpstr>
      <vt:lpstr>单选项(Radio Button)</vt:lpstr>
      <vt:lpstr>多选项(checkbox)</vt:lpstr>
      <vt:lpstr>按钮(button)</vt:lpstr>
      <vt:lpstr>表单(Form)</vt:lpstr>
      <vt:lpstr>上传文件 (Upload File)</vt:lpstr>
      <vt:lpstr>Dialogs.html</vt:lpstr>
      <vt:lpstr>弹出对话框(Popup dialogs)</vt:lpstr>
      <vt:lpstr>Windows 和 Frames之间的切换</vt:lpstr>
      <vt:lpstr>拖拉(Drag and Drop)</vt:lpstr>
      <vt:lpstr>导航 (Navigation and History)</vt:lpstr>
      <vt:lpstr>多个对象的定位方法</vt:lpstr>
      <vt:lpstr>多个对象的定位方法</vt:lpstr>
      <vt:lpstr>层级定位</vt:lpstr>
      <vt:lpstr>层级定位</vt:lpstr>
      <vt:lpstr>iframe的处理 </vt:lpstr>
      <vt:lpstr>实例：main.html</vt:lpstr>
      <vt:lpstr>frame.html</vt:lpstr>
      <vt:lpstr>iframe的处理 </vt:lpstr>
      <vt:lpstr>webdriver对浏览器的简单操作</vt:lpstr>
      <vt:lpstr>popup.html</vt:lpstr>
      <vt:lpstr>弹出窗口</vt:lpstr>
      <vt:lpstr>弹出窗口</vt:lpstr>
      <vt:lpstr>6.操作Cookies</vt:lpstr>
      <vt:lpstr>6.操作Cookies</vt:lpstr>
      <vt:lpstr>selenium进阶</vt:lpstr>
      <vt:lpstr>1.如何等待页面元素加载完成 </vt:lpstr>
      <vt:lpstr>显式等待</vt:lpstr>
      <vt:lpstr>实例</vt:lpstr>
      <vt:lpstr>实例</vt:lpstr>
      <vt:lpstr>PowerPoint 演示文稿</vt:lpstr>
      <vt:lpstr>隐式等待</vt:lpstr>
      <vt:lpstr>隐式等待</vt:lpstr>
      <vt:lpstr>２.利用selenium截图</vt:lpstr>
      <vt:lpstr>３.如何处理table </vt:lpstr>
      <vt:lpstr>table.html</vt:lpstr>
      <vt:lpstr>３.如何处理table</vt:lpstr>
      <vt:lpstr>３.如何处理table</vt:lpstr>
      <vt:lpstr>３.如何处理table</vt:lpstr>
      <vt:lpstr>9.4 Android Monkey测试</vt:lpstr>
      <vt:lpstr>9.4.1 Monkey介绍</vt:lpstr>
      <vt:lpstr>9.4.1 Monkey介绍</vt:lpstr>
      <vt:lpstr>9.4.1 Monkey介绍</vt:lpstr>
      <vt:lpstr>9.4.1 Monkey介绍</vt:lpstr>
      <vt:lpstr>9.4.2 Monkey基本参数与事件参数</vt:lpstr>
      <vt:lpstr>9.4.2 Monkey基本参数与事件参数</vt:lpstr>
      <vt:lpstr>9.4.2 Monkey基本参数与事件参数</vt:lpstr>
      <vt:lpstr>9.4.2 Monkey基本参数与事件参数</vt:lpstr>
      <vt:lpstr>9.4.1 Monkey介绍</vt:lpstr>
      <vt:lpstr>9.4.2 Monkey基本参数与事件参数</vt:lpstr>
      <vt:lpstr>9.4.2 Monkey基本参数与事件参数</vt:lpstr>
      <vt:lpstr>9.4.3 Monkey调试参数</vt:lpstr>
      <vt:lpstr>9.4.3 Monkey调试参数</vt:lpstr>
      <vt:lpstr>9.4.4 Monkey黑白名单</vt:lpstr>
      <vt:lpstr>9.4.5 Monkey测试结果解读</vt:lpstr>
      <vt:lpstr>9.5 Android自动化测试框架</vt:lpstr>
      <vt:lpstr>9.5 Android自动化测试框架</vt:lpstr>
      <vt:lpstr>9.5 Android自动化测试框架</vt:lpstr>
      <vt:lpstr>9.5 Android自动化测试框架</vt:lpstr>
      <vt:lpstr>9.5 Android自动化测试框架</vt:lpstr>
      <vt:lpstr>9.5 Android自动化测试框架</vt:lpstr>
      <vt:lpstr>9.5 Android自动化测试框架</vt:lpstr>
      <vt:lpstr>9.5 Android自动化测试框架</vt:lpstr>
      <vt:lpstr>9.5 Android自动化测试框架</vt:lpstr>
      <vt:lpstr>9.5 Android自动化测试框架</vt:lpstr>
      <vt:lpstr>9.5 Android自动化测试框架</vt:lpstr>
      <vt:lpstr>9.5 Android自动化测试框架</vt:lpstr>
      <vt:lpstr>9.5 Android自动化测试框架</vt:lpstr>
      <vt:lpstr>Appuim的工作原理</vt:lpstr>
      <vt:lpstr>环境搭建</vt:lpstr>
      <vt:lpstr>环境搭建</vt:lpstr>
      <vt:lpstr>环境搭建</vt:lpstr>
      <vt:lpstr>Appium界面</vt:lpstr>
      <vt:lpstr>Appium界面</vt:lpstr>
      <vt:lpstr>Appium界面</vt:lpstr>
      <vt:lpstr>Appium界面</vt:lpstr>
      <vt:lpstr>Appium界面</vt:lpstr>
      <vt:lpstr>Appium代码</vt:lpstr>
      <vt:lpstr>9.5  性能测试工具</vt:lpstr>
      <vt:lpstr>9.5.1 JMeter及其应用</vt:lpstr>
      <vt:lpstr>9.5.1 JMeter及其应用</vt:lpstr>
      <vt:lpstr>9.5.1 JMeter及其应用</vt:lpstr>
      <vt:lpstr>9.5.1 JMeter及其应用</vt:lpstr>
      <vt:lpstr>9.5.1 JMeter及其应用</vt:lpstr>
      <vt:lpstr>9.5.1 JMeter及其应用</vt:lpstr>
      <vt:lpstr>9.5.1 JMeter及其应用</vt:lpstr>
      <vt:lpstr>9.5.1 JMeter及其应用</vt:lpstr>
      <vt:lpstr>9.5.1 JMeter及其应用</vt:lpstr>
      <vt:lpstr>使用命令行运行JMeter脚本</vt:lpstr>
      <vt:lpstr>利用XSL分析JMeter结果文件</vt:lpstr>
      <vt:lpstr>利用XSL分析JMeter结果文件</vt:lpstr>
      <vt:lpstr>Q &amp; A</vt:lpstr>
    </vt:vector>
  </TitlesOfParts>
  <Company>WebEx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amet, consectetuer adipiscing elit</dc:title>
  <dc:creator>Johnny</dc:creator>
  <cp:lastModifiedBy>renkaivictoria@163.com</cp:lastModifiedBy>
  <cp:revision>875</cp:revision>
  <cp:lastPrinted>2000-07-11T00:42:11Z</cp:lastPrinted>
  <dcterms:created xsi:type="dcterms:W3CDTF">2002-04-03T21:45:05Z</dcterms:created>
  <dcterms:modified xsi:type="dcterms:W3CDTF">2018-05-13T22:42:03Z</dcterms:modified>
</cp:coreProperties>
</file>